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5143500" cx="9144000"/>
  <p:notesSz cx="6858000" cy="9144000"/>
  <p:embeddedFontLst>
    <p:embeddedFont>
      <p:font typeface="Work Sans"/>
      <p:regular r:id="rId30"/>
      <p:bold r:id="rId31"/>
      <p:italic r:id="rId32"/>
      <p:boldItalic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304557-D614-4C2E-A53E-FABCE6AD32DD}">
  <a:tblStyle styleId="{61304557-D614-4C2E-A53E-FABCE6AD32D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WorkSans-bold.fntdata"/><Relationship Id="rId30" Type="http://schemas.openxmlformats.org/officeDocument/2006/relationships/font" Target="fonts/WorkSans-regular.fntdata"/><Relationship Id="rId11" Type="http://schemas.openxmlformats.org/officeDocument/2006/relationships/slide" Target="slides/slide5.xml"/><Relationship Id="rId33" Type="http://schemas.openxmlformats.org/officeDocument/2006/relationships/font" Target="fonts/WorkSans-boldItalic.fntdata"/><Relationship Id="rId10" Type="http://schemas.openxmlformats.org/officeDocument/2006/relationships/slide" Target="slides/slide4.xml"/><Relationship Id="rId32" Type="http://schemas.openxmlformats.org/officeDocument/2006/relationships/font" Target="fonts/WorkSans-italic.fntdata"/><Relationship Id="rId13" Type="http://schemas.openxmlformats.org/officeDocument/2006/relationships/slide" Target="slides/slide7.xml"/><Relationship Id="rId35" Type="http://schemas.openxmlformats.org/officeDocument/2006/relationships/font" Target="fonts/OpenSans-bold.fntdata"/><Relationship Id="rId12" Type="http://schemas.openxmlformats.org/officeDocument/2006/relationships/slide" Target="slides/slide6.xml"/><Relationship Id="rId34" Type="http://schemas.openxmlformats.org/officeDocument/2006/relationships/font" Target="fonts/OpenSans-regular.fntdata"/><Relationship Id="rId15" Type="http://schemas.openxmlformats.org/officeDocument/2006/relationships/slide" Target="slides/slide9.xml"/><Relationship Id="rId37" Type="http://schemas.openxmlformats.org/officeDocument/2006/relationships/font" Target="fonts/OpenSans-boldItalic.fntdata"/><Relationship Id="rId14" Type="http://schemas.openxmlformats.org/officeDocument/2006/relationships/slide" Target="slides/slide8.xml"/><Relationship Id="rId36" Type="http://schemas.openxmlformats.org/officeDocument/2006/relationships/font" Target="fonts/OpenSans-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ribbr.de/apa-standard/apa-richtlinien-7-auflage/"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6e89af7d6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6e89af7d6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Diese Vorlesungsfolien basieren auf dem Artikel APA-Richtlinien 7. Auflage: Die wichtigsten Änderungen in der Scribbr-Wissensdatenbank. Dieser Artikel kann hier gefunden werden: </a:t>
            </a:r>
            <a:r>
              <a:rPr lang="en-GB" u="sng">
                <a:solidFill>
                  <a:schemeClr val="hlink"/>
                </a:solidFill>
                <a:hlinkClick r:id="rId2"/>
              </a:rPr>
              <a:t>https://www.scribbr.de/apa-standard/apa-richtlinien-7-auflage/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GB"/>
              <a:t>Diese Präsentation bearbeiten</a:t>
            </a:r>
            <a:r>
              <a:rPr b="1" lang="en-GB"/>
              <a:t>:</a:t>
            </a:r>
            <a:endParaRPr b="1"/>
          </a:p>
          <a:p>
            <a:pPr indent="0" lvl="0" marL="0" rtl="0" algn="l">
              <a:spcBef>
                <a:spcPts val="0"/>
              </a:spcBef>
              <a:spcAft>
                <a:spcPts val="0"/>
              </a:spcAft>
              <a:buNone/>
            </a:pPr>
            <a:r>
              <a:t/>
            </a:r>
            <a:endParaRPr b="1"/>
          </a:p>
          <a:p>
            <a:pPr indent="-298450" lvl="0" marL="457200" rtl="0" algn="l">
              <a:spcBef>
                <a:spcPts val="0"/>
              </a:spcBef>
              <a:spcAft>
                <a:spcPts val="0"/>
              </a:spcAft>
              <a:buSzPts val="1100"/>
              <a:buAutoNum type="arabicPeriod"/>
            </a:pPr>
            <a:r>
              <a:rPr lang="en-GB"/>
              <a:t>Auf </a:t>
            </a:r>
            <a:r>
              <a:rPr lang="en-GB">
                <a:highlight>
                  <a:srgbClr val="FFFFFF"/>
                </a:highlight>
              </a:rPr>
              <a:t>‚Datei‘ </a:t>
            </a:r>
            <a:r>
              <a:rPr lang="en-GB"/>
              <a:t>links oben in der Ecke klicken.</a:t>
            </a:r>
            <a:endParaRPr/>
          </a:p>
          <a:p>
            <a:pPr indent="-298450" lvl="0" marL="457200" rtl="0" algn="l">
              <a:spcBef>
                <a:spcPts val="0"/>
              </a:spcBef>
              <a:spcAft>
                <a:spcPts val="0"/>
              </a:spcAft>
              <a:buSzPts val="1100"/>
              <a:buAutoNum type="arabicPeriod"/>
            </a:pPr>
            <a:r>
              <a:rPr lang="en-GB"/>
              <a:t>Auf ‚Eine Kopie machen‘</a:t>
            </a:r>
            <a:r>
              <a:rPr lang="en-GB">
                <a:highlight>
                  <a:srgbClr val="FFFFFF"/>
                </a:highlight>
              </a:rPr>
              <a:t> klicken.</a:t>
            </a:r>
            <a:r>
              <a:rPr lang="en-GB"/>
              <a:t> </a:t>
            </a:r>
            <a:endParaRPr/>
          </a:p>
          <a:p>
            <a:pPr indent="-298450" lvl="0" marL="457200" rtl="0" algn="l">
              <a:spcBef>
                <a:spcPts val="0"/>
              </a:spcBef>
              <a:spcAft>
                <a:spcPts val="0"/>
              </a:spcAft>
              <a:buSzPts val="1100"/>
              <a:buAutoNum type="arabicPeriod"/>
            </a:pPr>
            <a:r>
              <a:rPr lang="en-GB"/>
              <a:t>Die Präsentation im persönlichen Google Drive speichern.</a:t>
            </a:r>
            <a:endParaRPr/>
          </a:p>
          <a:p>
            <a:pPr indent="-298450" lvl="0" marL="457200" rtl="0" algn="l">
              <a:spcBef>
                <a:spcPts val="0"/>
              </a:spcBef>
              <a:spcAft>
                <a:spcPts val="0"/>
              </a:spcAft>
              <a:buSzPts val="1100"/>
              <a:buAutoNum type="arabicPeriod"/>
            </a:pPr>
            <a:r>
              <a:rPr lang="en-GB"/>
              <a:t>Nun können Sie die Kopie dieser Vorlesungsfolien bearbeiten!</a:t>
            </a:r>
            <a:br>
              <a:rPr lang="en-GB"/>
            </a:br>
            <a:br>
              <a:rPr lang="en-GB"/>
            </a:b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7df3209e9f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7df3209e9f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Bei E-Books müssen das Format, die Plattform oder das Gerät (z. B. Kindle) nicht länger in der Quellenangabe angegeben werden.</a:t>
            </a:r>
            <a:endParaRPr/>
          </a:p>
          <a:p>
            <a:pPr indent="-298450" lvl="0" marL="457200" rtl="0" algn="l">
              <a:spcBef>
                <a:spcPts val="0"/>
              </a:spcBef>
              <a:spcAft>
                <a:spcPts val="0"/>
              </a:spcAft>
              <a:buSzPts val="1100"/>
              <a:buChar char="●"/>
            </a:pPr>
            <a:r>
              <a:rPr lang="en-GB">
                <a:highlight>
                  <a:srgbClr val="FFFFFF"/>
                </a:highlight>
              </a:rPr>
              <a:t>Stattdessen wird der Herausgeber bzw. die Herausgeberin genannt.</a:t>
            </a:r>
            <a:endParaRPr/>
          </a:p>
          <a:p>
            <a:pPr indent="-298450" lvl="0" marL="457200" rtl="0" algn="l">
              <a:spcBef>
                <a:spcPts val="0"/>
              </a:spcBef>
              <a:spcAft>
                <a:spcPts val="0"/>
              </a:spcAft>
              <a:buSzPts val="1100"/>
              <a:buChar char="●"/>
            </a:pPr>
            <a:r>
              <a:rPr lang="en-GB"/>
              <a:t>Der DOI wird entsprechend den Vorgaben in der 7. Auflage der APA-Richtlinien formatiert.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7df3209e9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7df3209e9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Es werden </a:t>
            </a:r>
            <a:r>
              <a:rPr lang="en-GB"/>
              <a:t>klare Vorgaben für weitere Beitragende außer der Autorenschaft und den Herausgebenden gegeben.</a:t>
            </a:r>
            <a:endParaRPr/>
          </a:p>
          <a:p>
            <a:pPr indent="-298450" lvl="0" marL="457200" rtl="0" algn="l">
              <a:spcBef>
                <a:spcPts val="0"/>
              </a:spcBef>
              <a:spcAft>
                <a:spcPts val="0"/>
              </a:spcAft>
              <a:buSzPts val="1100"/>
              <a:buChar char="●"/>
            </a:pPr>
            <a:r>
              <a:rPr lang="en-GB"/>
              <a:t>Die Rolle von weiteren Beitragenden steht in Klammern hinter ihren Namen, z. B. Jones, P. D. (Regisseur).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7df3209e9f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7df3209e9f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FFFFFF"/>
                </a:highlight>
              </a:rPr>
              <a:t>Eine inklusive und vorurteilsfreie Sprache ist der neue Standard. Die neue Auflage der APA-Richtlinien beinhaltet ein ganzes Kapitel zu diesem Thema.</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highlight>
                  <a:srgbClr val="FFFFFF"/>
                </a:highlight>
              </a:rPr>
              <a:t>Die Richtlinien, die von der APA geschaffen wurden, sollen Autoren bzw. Autorinnen dabei helfen, Vorurteile in Bezug auf Geschlechtsidentität, Alter, Behinderung, Rasse und ethnische Identität sowie sexuelle Orientierung zu vermeiden.</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df3209e9f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df3209e9f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Statt Adjektive als Namen zu nutzen, um Gruppen von Menschen zu beschreiben, werden beschreibende Formulierungen bevorzugt. Die Sprache, die Personen nutzen, um sich selbst zu beschreiben, sollte respektiert werden. Darüber hinaus sollte beachtet werden, dass Sprache sich mit der Zeit ändern kann.</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7df3209e9f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df3209e9f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Wenn möglich sollten </a:t>
            </a:r>
            <a:r>
              <a:rPr lang="en-GB"/>
              <a:t>anstelle von ungenauen Kategorien </a:t>
            </a:r>
            <a:r>
              <a:rPr lang="en-GB"/>
              <a:t>genaue Charakteristiken gegeben werden. Die angemessene Wortwahl hängt dabei vom Kontext ab.</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7df3209e9f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7df3209e9f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 7. Auflage der APA-Richtlinien gibt unterschiedliche Formatierungsrichtlinien für studentische Arbeiten. Für beide Varianten sind Muster gegeben. Die wichtigsten Änderungen für studentische Arbeiten werden in den nächsten drei Folien vorgestellt.</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7df3209e9f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7df3209e9f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In der 6. Auflage wurde einzig Times New Roman als Schriftart empfohlen. In der 7. Auflage gibt es mehr Flexibilität hinsichtlich Schriftart und Schriftgröße.</a:t>
            </a:r>
            <a:endParaRPr/>
          </a:p>
          <a:p>
            <a:pPr indent="-298450" lvl="0" marL="457200" rtl="0" algn="l">
              <a:spcBef>
                <a:spcPts val="0"/>
              </a:spcBef>
              <a:spcAft>
                <a:spcPts val="0"/>
              </a:spcAft>
              <a:buSzPts val="1100"/>
              <a:buChar char="●"/>
            </a:pPr>
            <a:r>
              <a:rPr lang="en-GB"/>
              <a:t>Am wichtigsten ist, dass die Schrift für alle gut zu lesen ist.</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7df3209e9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7df3209e9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FFFFFF"/>
                </a:highlight>
              </a:rPr>
              <a:t>Die links ausgerichtete Kopfzeile (die auf jeder Seite den Titel der Arbeit zeigt) wird in studentischen Arbeiten nicht länger benötigt.</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7df3209e9f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7df3209e9f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Die </a:t>
            </a:r>
            <a:r>
              <a:rPr lang="en-GB"/>
              <a:t>Überschriftenebenen</a:t>
            </a:r>
            <a:r>
              <a:rPr lang="en-GB"/>
              <a:t> 3, 4 und 5 wurden verändert, sodass diese nun übersichtlicher und lesbarer sind.</a:t>
            </a:r>
            <a:endParaRPr/>
          </a:p>
          <a:p>
            <a:pPr indent="-298450" lvl="0" marL="457200" rtl="0" algn="l">
              <a:spcBef>
                <a:spcPts val="0"/>
              </a:spcBef>
              <a:spcAft>
                <a:spcPts val="0"/>
              </a:spcAft>
              <a:buSzPts val="1100"/>
              <a:buChar char="●"/>
            </a:pPr>
            <a:r>
              <a:rPr lang="en-GB"/>
              <a:t>Alle Überschriften werden nun fett geschrieben und als Überschrift eingeordnet.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7df3209e9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7df3209e9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7df3209e9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7df3209e9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Die 6. Auflage der APA-Richtlinien wurde 2009 veröffentlicht und galt die letzten 10 Jahre.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7df3209e9f_0_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7df3209e9f_0_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Scribbr stellt qualitative Artikel, Literatur-Generatoren und Anleitungen zum richtigen Zitieren kostenlos zur Verfügung. Jeden Monat nutzen über 2 Millionen Studierende diese Unterlagen.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7df3209e9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7df3209e9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 neuen APA-Richtlinien (7. Aufl.) sind in verschiedenen Versionen verfügbar (gebundenes Buch, Taschenbuch und Spiralbindung).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7df3209e9f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7df3209e9f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6ef070d529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6ef070d529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t>Diese Präsentation bearbeiten:</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AutoNum type="arabicPeriod"/>
            </a:pPr>
            <a:r>
              <a:rPr lang="en-GB"/>
              <a:t>Auf </a:t>
            </a:r>
            <a:r>
              <a:rPr lang="en-GB">
                <a:highlight>
                  <a:schemeClr val="lt1"/>
                </a:highlight>
              </a:rPr>
              <a:t>‚Datei‘ </a:t>
            </a:r>
            <a:r>
              <a:rPr lang="en-GB"/>
              <a:t>links oben in der Ecke klicken.</a:t>
            </a:r>
            <a:endParaRPr/>
          </a:p>
          <a:p>
            <a:pPr indent="-298450" lvl="0" marL="457200" rtl="0" algn="l">
              <a:spcBef>
                <a:spcPts val="0"/>
              </a:spcBef>
              <a:spcAft>
                <a:spcPts val="0"/>
              </a:spcAft>
              <a:buSzPts val="1100"/>
              <a:buAutoNum type="arabicPeriod"/>
            </a:pPr>
            <a:r>
              <a:rPr lang="en-GB"/>
              <a:t>Auf ‚Eine Kopie machen‘</a:t>
            </a:r>
            <a:r>
              <a:rPr lang="en-GB">
                <a:highlight>
                  <a:schemeClr val="lt1"/>
                </a:highlight>
              </a:rPr>
              <a:t> klicken.</a:t>
            </a:r>
            <a:endParaRPr/>
          </a:p>
          <a:p>
            <a:pPr indent="-298450" lvl="0" marL="457200" rtl="0" algn="l">
              <a:spcBef>
                <a:spcPts val="0"/>
              </a:spcBef>
              <a:spcAft>
                <a:spcPts val="0"/>
              </a:spcAft>
              <a:buSzPts val="1100"/>
              <a:buAutoNum type="arabicPeriod"/>
            </a:pPr>
            <a:r>
              <a:rPr lang="en-GB">
                <a:highlight>
                  <a:schemeClr val="lt1"/>
                </a:highlight>
              </a:rPr>
              <a:t>‚Ganze Präsentation‘ auswählen.</a:t>
            </a:r>
            <a:endParaRPr/>
          </a:p>
          <a:p>
            <a:pPr indent="-298450" lvl="0" marL="457200" rtl="0" algn="l">
              <a:spcBef>
                <a:spcPts val="0"/>
              </a:spcBef>
              <a:spcAft>
                <a:spcPts val="0"/>
              </a:spcAft>
              <a:buSzPts val="1100"/>
              <a:buAutoNum type="arabicPeriod"/>
            </a:pPr>
            <a:r>
              <a:rPr lang="en-GB"/>
              <a:t>Die Präsentation im persönlichen Google Drive speichern.</a:t>
            </a:r>
            <a:endParaRPr/>
          </a:p>
          <a:p>
            <a:pPr indent="-298450" lvl="0" marL="457200" rtl="0" algn="l">
              <a:spcBef>
                <a:spcPts val="0"/>
              </a:spcBef>
              <a:spcAft>
                <a:spcPts val="0"/>
              </a:spcAft>
              <a:buSzPts val="1100"/>
              <a:buAutoNum type="arabicPeriod"/>
            </a:pPr>
            <a:r>
              <a:rPr lang="en-GB"/>
              <a:t>Nun können Sie die Kopie dieser Vorlesungsfolien bearbeiten!</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df3209e9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df3209e9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Mehr Beispiele und einfache Richtlinien, um Internetquellen zu zitieren (z. B. Social-Media-Posts, Podcasts, YouTube Videos)</a:t>
            </a:r>
            <a:endParaRPr/>
          </a:p>
          <a:p>
            <a:pPr indent="-298450" lvl="0" marL="457200" rtl="0" algn="l">
              <a:spcBef>
                <a:spcPts val="0"/>
              </a:spcBef>
              <a:spcAft>
                <a:spcPts val="0"/>
              </a:spcAft>
              <a:buSzPts val="1100"/>
              <a:buChar char="●"/>
            </a:pPr>
            <a:r>
              <a:rPr lang="en-GB"/>
              <a:t>Verbesserte Richtlinien für eine inklusive und vorurteilsfreie Sprache</a:t>
            </a:r>
            <a:endParaRPr/>
          </a:p>
          <a:p>
            <a:pPr indent="-298450" lvl="0" marL="457200" rtl="0" algn="l">
              <a:spcBef>
                <a:spcPts val="0"/>
              </a:spcBef>
              <a:spcAft>
                <a:spcPts val="0"/>
              </a:spcAft>
              <a:buSzPts val="1100"/>
              <a:buChar char="●"/>
            </a:pPr>
            <a:r>
              <a:rPr lang="en-GB"/>
              <a:t>Formatierungsvorgaben speziell für wissenschaftliche Arbeiten für Studierende (im Vergleich zu akademischen Arbeiten), inklusive einer Musterarbeit</a:t>
            </a:r>
            <a:endParaRPr/>
          </a:p>
          <a:p>
            <a:pPr indent="-298450" lvl="0" marL="457200" rtl="0" algn="l">
              <a:spcBef>
                <a:spcPts val="0"/>
              </a:spcBef>
              <a:spcAft>
                <a:spcPts val="0"/>
              </a:spcAft>
              <a:buSzPts val="1100"/>
              <a:buChar char="●"/>
            </a:pPr>
            <a:r>
              <a:rPr lang="en-GB"/>
              <a:t>Geringe Änderungen bei Quellenangaben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df3209e9f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df3209e9f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Es wurden weitere Richtlinien hinzugefügt, die vor allem das Zitieren von Onlinequellen einfacher und verständlicher machen.</a:t>
            </a:r>
            <a:endParaRPr/>
          </a:p>
          <a:p>
            <a:pPr indent="0" lvl="0" marL="0" rtl="0" algn="l">
              <a:spcBef>
                <a:spcPts val="0"/>
              </a:spcBef>
              <a:spcAft>
                <a:spcPts val="0"/>
              </a:spcAft>
              <a:buNone/>
            </a:pPr>
            <a:r>
              <a:rPr lang="en-GB">
                <a:highlight>
                  <a:srgbClr val="FFFFFF"/>
                </a:highlight>
              </a:rPr>
              <a:t>Insgesamt beinhaltet die neue Auflage 114 Beispiele für das Zitieren aus verschiedenen Quellen, von Büchern über Fachzeitschriften zu audiovisuellen Medien und sozialen Medien.</a:t>
            </a:r>
            <a:endParaRPr>
              <a:highlight>
                <a:srgbClr val="FFFFFF"/>
              </a:highlight>
            </a:endParaRPr>
          </a:p>
          <a:p>
            <a:pPr indent="0" lvl="0" marL="0" rtl="0" algn="l">
              <a:spcBef>
                <a:spcPts val="0"/>
              </a:spcBef>
              <a:spcAft>
                <a:spcPts val="0"/>
              </a:spcAft>
              <a:buNone/>
            </a:pPr>
            <a:r>
              <a:rPr lang="en-GB">
                <a:highlight>
                  <a:srgbClr val="FFFFFF"/>
                </a:highlight>
              </a:rPr>
              <a:t>Für jede Quellenkategorie wurden Vorlagen erstellt, die dabei helfen, die jeweiligen Zitierrichtlinien zu verstehen und umzusetzen.</a:t>
            </a:r>
            <a:endParaRPr>
              <a:highlight>
                <a:srgbClr val="FFFFFF"/>
              </a:highlight>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7df3209e9f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7df3209e9f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highlight>
                  <a:srgbClr val="FFFFFF"/>
                </a:highlight>
              </a:rPr>
              <a:t>Der Erscheinungsort muss nicht länger in der Quellenangabe angegeben werden.</a:t>
            </a:r>
            <a:endParaRPr/>
          </a:p>
          <a:p>
            <a:pPr indent="-298450" lvl="0" marL="457200" rtl="0" algn="l">
              <a:spcBef>
                <a:spcPts val="0"/>
              </a:spcBef>
              <a:spcAft>
                <a:spcPts val="0"/>
              </a:spcAft>
              <a:buSzPts val="1100"/>
              <a:buChar char="●"/>
            </a:pPr>
            <a:r>
              <a:rPr lang="en-GB"/>
              <a:t>Diese Information war für viele Studierende schwer zu finden.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7df3209e9f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7df3209e9f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highlight>
                  <a:srgbClr val="FFFFFF"/>
                </a:highlight>
              </a:rPr>
              <a:t>Der Verweis im Text für Publikationen mit drei oder mehr Autoren bzw. Autorinnen wird ab der ersten Angabe gekürzt. Dabei werden nur der Name des ersten Autors bzw. der ersten Autorin und „et al.“ geschrieben.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7df3209e9f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7df3209e9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Die Nachnamen und Initialen für bis zu 20 Autoren bzw. Autorinnen (statt 7) stehen im Literaturverzeichnis.</a:t>
            </a:r>
            <a:endParaRPr/>
          </a:p>
          <a:p>
            <a:pPr indent="-298450" lvl="0" marL="457200" rtl="0" algn="l">
              <a:spcBef>
                <a:spcPts val="0"/>
              </a:spcBef>
              <a:spcAft>
                <a:spcPts val="0"/>
              </a:spcAft>
              <a:buSzPts val="1100"/>
              <a:buChar char="●"/>
            </a:pPr>
            <a:r>
              <a:rPr lang="en-GB"/>
              <a:t>Wurde eine Quelle von mehr als 20 Autoren bzw. Autorinnen geschrieben, werden nur die ersten 19 und der letzte Autor bzw. die letzte Autorin angegeben. Zwischen dem/der 19. und dem letzten Autor bzw. der letzten Autorin steht eine Ellipse, um anzuzeigen, dass Namen ausgelassen wurden.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7df3209e9f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7df3209e9f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URL</a:t>
            </a:r>
            <a:r>
              <a:rPr lang="en-GB"/>
              <a:t>s wird </a:t>
            </a:r>
            <a:r>
              <a:rPr lang="en-GB"/>
              <a:t>nicht länger der Zusatz „Abgerufen von“ vorangestellt. Eine Ausnahme ist, wenn das Abrufdatum notwendig ist (z. B. bei Wikipedia-Artikeln, da diese sich </a:t>
            </a:r>
            <a:r>
              <a:rPr lang="en-GB"/>
              <a:t>regelmäßig</a:t>
            </a:r>
            <a:r>
              <a:rPr lang="en-GB"/>
              <a:t> ändern).</a:t>
            </a:r>
            <a:endParaRPr/>
          </a:p>
          <a:p>
            <a:pPr indent="-298450" lvl="0" marL="457200" rtl="0" algn="l">
              <a:spcBef>
                <a:spcPts val="0"/>
              </a:spcBef>
              <a:spcAft>
                <a:spcPts val="0"/>
              </a:spcAft>
              <a:buSzPts val="1100"/>
              <a:buChar char="●"/>
            </a:pPr>
            <a:r>
              <a:rPr lang="en-GB"/>
              <a:t>Der Name der Webseite wird genannt (außer es ist der gleiche wie der des Autors bzw. der Autorin).</a:t>
            </a:r>
            <a:endParaRPr/>
          </a:p>
          <a:p>
            <a:pPr indent="-298450" lvl="0" marL="457200" rtl="0" algn="l">
              <a:spcBef>
                <a:spcPts val="0"/>
              </a:spcBef>
              <a:spcAft>
                <a:spcPts val="0"/>
              </a:spcAft>
              <a:buSzPts val="1100"/>
              <a:buChar char="●"/>
            </a:pPr>
            <a:r>
              <a:rPr lang="en-GB"/>
              <a:t>Der Titel des jeweiligen Artikels wird kursiv geschrieben.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7df3209e9f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7df3209e9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GB"/>
              <a:t>Die meisten Artikel aus Fachzeitschriften und Bücher besitzen einen DOI (Digital Object Identifier). Diese Zuordnung ist permanent (ändert sich nicht) und macht das Abrufen von Quellen für Lesende einfacher.</a:t>
            </a:r>
            <a:endParaRPr/>
          </a:p>
          <a:p>
            <a:pPr indent="-298450" lvl="0" marL="457200" rtl="0" algn="l">
              <a:spcBef>
                <a:spcPts val="0"/>
              </a:spcBef>
              <a:spcAft>
                <a:spcPts val="0"/>
              </a:spcAft>
              <a:buSzPts val="1100"/>
              <a:buChar char="●"/>
            </a:pPr>
            <a:r>
              <a:rPr lang="en-GB"/>
              <a:t>DOIs werden gleichermaßen formatiert wie URLs. Die Bezeichnung „</a:t>
            </a:r>
            <a:r>
              <a:rPr lang="en-GB"/>
              <a:t>DOI</a:t>
            </a:r>
            <a:r>
              <a:rPr lang="en-GB"/>
              <a:t>“ wird nicht länger genutzt.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b="1"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0" name="Google Shape;10;p2"/>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2800"/>
              <a:buNone/>
              <a:defRPr sz="2800">
                <a:solidFill>
                  <a:srgbClr val="707DA7"/>
                </a:solidFill>
              </a:defRPr>
            </a:lvl1pPr>
            <a:lvl2pPr lvl="1" algn="ctr">
              <a:lnSpc>
                <a:spcPct val="100000"/>
              </a:lnSpc>
              <a:spcBef>
                <a:spcPts val="0"/>
              </a:spcBef>
              <a:spcAft>
                <a:spcPts val="0"/>
              </a:spcAft>
              <a:buClr>
                <a:srgbClr val="707DA7"/>
              </a:buClr>
              <a:buSzPts val="2800"/>
              <a:buNone/>
              <a:defRPr sz="2800">
                <a:solidFill>
                  <a:srgbClr val="707DA7"/>
                </a:solidFill>
              </a:defRPr>
            </a:lvl2pPr>
            <a:lvl3pPr lvl="2" algn="ctr">
              <a:lnSpc>
                <a:spcPct val="100000"/>
              </a:lnSpc>
              <a:spcBef>
                <a:spcPts val="0"/>
              </a:spcBef>
              <a:spcAft>
                <a:spcPts val="0"/>
              </a:spcAft>
              <a:buClr>
                <a:srgbClr val="707DA7"/>
              </a:buClr>
              <a:buSzPts val="2800"/>
              <a:buNone/>
              <a:defRPr sz="2800">
                <a:solidFill>
                  <a:srgbClr val="707DA7"/>
                </a:solidFill>
              </a:defRPr>
            </a:lvl3pPr>
            <a:lvl4pPr lvl="3" algn="ctr">
              <a:lnSpc>
                <a:spcPct val="100000"/>
              </a:lnSpc>
              <a:spcBef>
                <a:spcPts val="0"/>
              </a:spcBef>
              <a:spcAft>
                <a:spcPts val="0"/>
              </a:spcAft>
              <a:buClr>
                <a:srgbClr val="707DA7"/>
              </a:buClr>
              <a:buSzPts val="2800"/>
              <a:buNone/>
              <a:defRPr sz="2800">
                <a:solidFill>
                  <a:srgbClr val="707DA7"/>
                </a:solidFill>
              </a:defRPr>
            </a:lvl4pPr>
            <a:lvl5pPr lvl="4" algn="ctr">
              <a:lnSpc>
                <a:spcPct val="100000"/>
              </a:lnSpc>
              <a:spcBef>
                <a:spcPts val="0"/>
              </a:spcBef>
              <a:spcAft>
                <a:spcPts val="0"/>
              </a:spcAft>
              <a:buClr>
                <a:srgbClr val="707DA7"/>
              </a:buClr>
              <a:buSzPts val="2800"/>
              <a:buNone/>
              <a:defRPr sz="2800">
                <a:solidFill>
                  <a:srgbClr val="707DA7"/>
                </a:solidFill>
              </a:defRPr>
            </a:lvl5pPr>
            <a:lvl6pPr lvl="5" algn="ctr">
              <a:lnSpc>
                <a:spcPct val="100000"/>
              </a:lnSpc>
              <a:spcBef>
                <a:spcPts val="0"/>
              </a:spcBef>
              <a:spcAft>
                <a:spcPts val="0"/>
              </a:spcAft>
              <a:buClr>
                <a:srgbClr val="707DA7"/>
              </a:buClr>
              <a:buSzPts val="2800"/>
              <a:buNone/>
              <a:defRPr sz="2800">
                <a:solidFill>
                  <a:srgbClr val="707DA7"/>
                </a:solidFill>
              </a:defRPr>
            </a:lvl6pPr>
            <a:lvl7pPr lvl="6" algn="ctr">
              <a:lnSpc>
                <a:spcPct val="100000"/>
              </a:lnSpc>
              <a:spcBef>
                <a:spcPts val="0"/>
              </a:spcBef>
              <a:spcAft>
                <a:spcPts val="0"/>
              </a:spcAft>
              <a:buClr>
                <a:srgbClr val="707DA7"/>
              </a:buClr>
              <a:buSzPts val="2800"/>
              <a:buNone/>
              <a:defRPr sz="2800">
                <a:solidFill>
                  <a:srgbClr val="707DA7"/>
                </a:solidFill>
              </a:defRPr>
            </a:lvl7pPr>
            <a:lvl8pPr lvl="7" algn="ctr">
              <a:lnSpc>
                <a:spcPct val="100000"/>
              </a:lnSpc>
              <a:spcBef>
                <a:spcPts val="0"/>
              </a:spcBef>
              <a:spcAft>
                <a:spcPts val="0"/>
              </a:spcAft>
              <a:buClr>
                <a:srgbClr val="707DA7"/>
              </a:buClr>
              <a:buSzPts val="2800"/>
              <a:buNone/>
              <a:defRPr sz="2800">
                <a:solidFill>
                  <a:srgbClr val="707DA7"/>
                </a:solidFill>
              </a:defRPr>
            </a:lvl8pPr>
            <a:lvl9pPr lvl="8"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1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9" name="Google Shape;39;p11"/>
          <p:cNvSpPr txBox="1"/>
          <p:nvPr>
            <p:ph idx="1" type="body"/>
          </p:nvPr>
        </p:nvSpPr>
        <p:spPr>
          <a:xfrm>
            <a:off x="93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0" name="Google Shape;40;p11"/>
          <p:cNvSpPr txBox="1"/>
          <p:nvPr>
            <p:ph idx="2" type="body"/>
          </p:nvPr>
        </p:nvSpPr>
        <p:spPr>
          <a:xfrm>
            <a:off x="4894075" y="1152475"/>
            <a:ext cx="32400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1" name="Shape 41"/>
        <p:cNvGrpSpPr/>
        <p:nvPr/>
      </p:nvGrpSpPr>
      <p:grpSpPr>
        <a:xfrm>
          <a:off x="0" y="0"/>
          <a:ext cx="0" cy="0"/>
          <a:chOff x="0" y="0"/>
          <a:chExt cx="0" cy="0"/>
        </a:xfrm>
      </p:grpSpPr>
      <p:sp>
        <p:nvSpPr>
          <p:cNvPr id="42" name="Google Shape;42;p1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dark)">
  <p:cSld name="TITLE_ONLY_1">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1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4"/>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7" name="Google Shape;47;p14"/>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dark)">
  <p:cSld name="ONE_COLUMN_TEXT_1">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5"/>
          <p:cNvSpPr txBox="1"/>
          <p:nvPr>
            <p:ph type="title"/>
          </p:nvPr>
        </p:nvSpPr>
        <p:spPr>
          <a:xfrm>
            <a:off x="972000" y="555600"/>
            <a:ext cx="3240000" cy="755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0" name="Google Shape;50;p15"/>
          <p:cNvSpPr txBox="1"/>
          <p:nvPr>
            <p:ph idx="1" type="body"/>
          </p:nvPr>
        </p:nvSpPr>
        <p:spPr>
          <a:xfrm>
            <a:off x="972000" y="1389600"/>
            <a:ext cx="3240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Char char="●"/>
              <a:defRPr sz="1200">
                <a:solidFill>
                  <a:schemeClr val="lt1"/>
                </a:solidFill>
              </a:defRPr>
            </a:lvl1pPr>
            <a:lvl2pPr indent="-304800" lvl="1" marL="914400" rtl="0">
              <a:spcBef>
                <a:spcPts val="1600"/>
              </a:spcBef>
              <a:spcAft>
                <a:spcPts val="0"/>
              </a:spcAft>
              <a:buClr>
                <a:schemeClr val="lt1"/>
              </a:buClr>
              <a:buSzPts val="1200"/>
              <a:buChar char="○"/>
              <a:defRPr sz="1200">
                <a:solidFill>
                  <a:schemeClr val="lt1"/>
                </a:solidFill>
              </a:defRPr>
            </a:lvl2pPr>
            <a:lvl3pPr indent="-304800" lvl="2" marL="1371600" rtl="0">
              <a:spcBef>
                <a:spcPts val="1600"/>
              </a:spcBef>
              <a:spcAft>
                <a:spcPts val="0"/>
              </a:spcAft>
              <a:buClr>
                <a:schemeClr val="lt1"/>
              </a:buClr>
              <a:buSzPts val="1200"/>
              <a:buChar char="■"/>
              <a:defRPr sz="1200">
                <a:solidFill>
                  <a:schemeClr val="lt1"/>
                </a:solidFill>
              </a:defRPr>
            </a:lvl3pPr>
            <a:lvl4pPr indent="-304800" lvl="3" marL="1828800" rtl="0">
              <a:spcBef>
                <a:spcPts val="1600"/>
              </a:spcBef>
              <a:spcAft>
                <a:spcPts val="0"/>
              </a:spcAft>
              <a:buClr>
                <a:schemeClr val="lt1"/>
              </a:buClr>
              <a:buSzPts val="1200"/>
              <a:buChar char="●"/>
              <a:defRPr sz="1200">
                <a:solidFill>
                  <a:schemeClr val="lt1"/>
                </a:solidFill>
              </a:defRPr>
            </a:lvl4pPr>
            <a:lvl5pPr indent="-304800" lvl="4" marL="2286000" rtl="0">
              <a:spcBef>
                <a:spcPts val="1600"/>
              </a:spcBef>
              <a:spcAft>
                <a:spcPts val="0"/>
              </a:spcAft>
              <a:buClr>
                <a:schemeClr val="lt1"/>
              </a:buClr>
              <a:buSzPts val="1200"/>
              <a:buChar char="○"/>
              <a:defRPr sz="1200">
                <a:solidFill>
                  <a:schemeClr val="lt1"/>
                </a:solidFill>
              </a:defRPr>
            </a:lvl5pPr>
            <a:lvl6pPr indent="-304800" lvl="5" marL="2743200" rtl="0">
              <a:spcBef>
                <a:spcPts val="1600"/>
              </a:spcBef>
              <a:spcAft>
                <a:spcPts val="0"/>
              </a:spcAft>
              <a:buClr>
                <a:schemeClr val="lt1"/>
              </a:buClr>
              <a:buSzPts val="1200"/>
              <a:buChar char="■"/>
              <a:defRPr sz="1200">
                <a:solidFill>
                  <a:schemeClr val="lt1"/>
                </a:solidFill>
              </a:defRPr>
            </a:lvl6pPr>
            <a:lvl7pPr indent="-304800" lvl="6" marL="3200400" rtl="0">
              <a:spcBef>
                <a:spcPts val="1600"/>
              </a:spcBef>
              <a:spcAft>
                <a:spcPts val="0"/>
              </a:spcAft>
              <a:buClr>
                <a:schemeClr val="lt1"/>
              </a:buClr>
              <a:buSzPts val="1200"/>
              <a:buChar char="●"/>
              <a:defRPr sz="1200">
                <a:solidFill>
                  <a:schemeClr val="lt1"/>
                </a:solidFill>
              </a:defRPr>
            </a:lvl7pPr>
            <a:lvl8pPr indent="-304800" lvl="7" marL="3657600" rtl="0">
              <a:spcBef>
                <a:spcPts val="1600"/>
              </a:spcBef>
              <a:spcAft>
                <a:spcPts val="0"/>
              </a:spcAft>
              <a:buClr>
                <a:schemeClr val="lt1"/>
              </a:buClr>
              <a:buSzPts val="1200"/>
              <a:buChar char="○"/>
              <a:defRPr sz="1200">
                <a:solidFill>
                  <a:schemeClr val="lt1"/>
                </a:solidFill>
              </a:defRPr>
            </a:lvl8pPr>
            <a:lvl9pPr indent="-304800" lvl="8" marL="4114800" rtl="0">
              <a:spcBef>
                <a:spcPts val="1600"/>
              </a:spcBef>
              <a:spcAft>
                <a:spcPts val="1600"/>
              </a:spcAft>
              <a:buClr>
                <a:schemeClr val="lt1"/>
              </a:buClr>
              <a:buSzPts val="1200"/>
              <a:buChar char="■"/>
              <a:defRPr sz="1200">
                <a:solidFill>
                  <a:schemeClr val="lt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1" name="Shape 51"/>
        <p:cNvGrpSpPr/>
        <p:nvPr/>
      </p:nvGrpSpPr>
      <p:grpSpPr>
        <a:xfrm>
          <a:off x="0" y="0"/>
          <a:ext cx="0" cy="0"/>
          <a:chOff x="0" y="0"/>
          <a:chExt cx="0" cy="0"/>
        </a:xfrm>
      </p:grpSpPr>
      <p:sp>
        <p:nvSpPr>
          <p:cNvPr id="52" name="Google Shape;52;p16"/>
          <p:cNvSpPr/>
          <p:nvPr/>
        </p:nvSpPr>
        <p:spPr>
          <a:xfrm>
            <a:off x="4572000" y="-1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6"/>
          <p:cNvSpPr txBox="1"/>
          <p:nvPr>
            <p:ph type="title"/>
          </p:nvPr>
        </p:nvSpPr>
        <p:spPr>
          <a:xfrm>
            <a:off x="488100" y="1233175"/>
            <a:ext cx="36000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2400"/>
              <a:buNone/>
              <a:defRPr sz="24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54" name="Google Shape;54;p16"/>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707DA7"/>
              </a:buClr>
              <a:buSzPts val="1800"/>
              <a:buNone/>
              <a:defRPr>
                <a:solidFill>
                  <a:srgbClr val="707DA7"/>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5" name="Google Shape;55;p16"/>
          <p:cNvSpPr txBox="1"/>
          <p:nvPr>
            <p:ph idx="2" type="body"/>
          </p:nvPr>
        </p:nvSpPr>
        <p:spPr>
          <a:xfrm>
            <a:off x="5058000" y="724075"/>
            <a:ext cx="3600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sp>
        <p:nvSpPr>
          <p:cNvPr id="57" name="Google Shape;57;p17"/>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dark)">
  <p:cSld name="CAPTION_ONLY_1">
    <p:bg>
      <p:bgPr>
        <a:blipFill>
          <a:blip r:embed="rId2">
            <a:alphaModFix/>
          </a:blip>
          <a:stretch>
            <a:fillRect/>
          </a:stretch>
        </a:blipFill>
      </p:bgPr>
    </p:bg>
    <p:spTree>
      <p:nvGrpSpPr>
        <p:cNvPr id="58" name="Shape 58"/>
        <p:cNvGrpSpPr/>
        <p:nvPr/>
      </p:nvGrpSpPr>
      <p:grpSpPr>
        <a:xfrm>
          <a:off x="0" y="0"/>
          <a:ext cx="0" cy="0"/>
          <a:chOff x="0" y="0"/>
          <a:chExt cx="0" cy="0"/>
        </a:xfrm>
      </p:grpSpPr>
      <p:sp>
        <p:nvSpPr>
          <p:cNvPr id="59" name="Google Shape;59;p18"/>
          <p:cNvSpPr txBox="1"/>
          <p:nvPr>
            <p:ph idx="1" type="body"/>
          </p:nvPr>
        </p:nvSpPr>
        <p:spPr>
          <a:xfrm>
            <a:off x="972000" y="4230575"/>
            <a:ext cx="54000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800"/>
              <a:buNone/>
              <a:defRPr>
                <a:solidFill>
                  <a:schemeClr val="lt1"/>
                </a:solidFill>
              </a:defRPr>
            </a:lvl1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sp>
        <p:nvSpPr>
          <p:cNvPr id="61" name="Google Shape;61;p19"/>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62" name="Google Shape;62;p19"/>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rgbClr val="707DA7"/>
              </a:buClr>
              <a:buSzPts val="1800"/>
              <a:buChar char="●"/>
              <a:defRPr>
                <a:solidFill>
                  <a:srgbClr val="707DA7"/>
                </a:solidFill>
              </a:defRPr>
            </a:lvl1pPr>
            <a:lvl2pPr indent="-317500" lvl="1" marL="914400" algn="ctr">
              <a:spcBef>
                <a:spcPts val="1600"/>
              </a:spcBef>
              <a:spcAft>
                <a:spcPts val="0"/>
              </a:spcAft>
              <a:buClr>
                <a:srgbClr val="707DA7"/>
              </a:buClr>
              <a:buSzPts val="1400"/>
              <a:buChar char="○"/>
              <a:defRPr>
                <a:solidFill>
                  <a:srgbClr val="707DA7"/>
                </a:solidFill>
              </a:defRPr>
            </a:lvl2pPr>
            <a:lvl3pPr indent="-317500" lvl="2" marL="1371600" algn="ctr">
              <a:spcBef>
                <a:spcPts val="1600"/>
              </a:spcBef>
              <a:spcAft>
                <a:spcPts val="0"/>
              </a:spcAft>
              <a:buClr>
                <a:srgbClr val="707DA7"/>
              </a:buClr>
              <a:buSzPts val="1400"/>
              <a:buChar char="■"/>
              <a:defRPr>
                <a:solidFill>
                  <a:srgbClr val="707DA7"/>
                </a:solidFill>
              </a:defRPr>
            </a:lvl3pPr>
            <a:lvl4pPr indent="-317500" lvl="3" marL="1828800" algn="ctr">
              <a:spcBef>
                <a:spcPts val="1600"/>
              </a:spcBef>
              <a:spcAft>
                <a:spcPts val="0"/>
              </a:spcAft>
              <a:buClr>
                <a:srgbClr val="707DA7"/>
              </a:buClr>
              <a:buSzPts val="1400"/>
              <a:buChar char="●"/>
              <a:defRPr>
                <a:solidFill>
                  <a:srgbClr val="707DA7"/>
                </a:solidFill>
              </a:defRPr>
            </a:lvl4pPr>
            <a:lvl5pPr indent="-317500" lvl="4" marL="2286000" algn="ctr">
              <a:spcBef>
                <a:spcPts val="1600"/>
              </a:spcBef>
              <a:spcAft>
                <a:spcPts val="0"/>
              </a:spcAft>
              <a:buClr>
                <a:srgbClr val="707DA7"/>
              </a:buClr>
              <a:buSzPts val="1400"/>
              <a:buChar char="○"/>
              <a:defRPr>
                <a:solidFill>
                  <a:srgbClr val="707DA7"/>
                </a:solidFill>
              </a:defRPr>
            </a:lvl5pPr>
            <a:lvl6pPr indent="-317500" lvl="5" marL="2743200" algn="ctr">
              <a:spcBef>
                <a:spcPts val="1600"/>
              </a:spcBef>
              <a:spcAft>
                <a:spcPts val="0"/>
              </a:spcAft>
              <a:buClr>
                <a:srgbClr val="707DA7"/>
              </a:buClr>
              <a:buSzPts val="1400"/>
              <a:buChar char="■"/>
              <a:defRPr>
                <a:solidFill>
                  <a:srgbClr val="707DA7"/>
                </a:solidFill>
              </a:defRPr>
            </a:lvl6pPr>
            <a:lvl7pPr indent="-317500" lvl="6" marL="3200400" algn="ctr">
              <a:spcBef>
                <a:spcPts val="1600"/>
              </a:spcBef>
              <a:spcAft>
                <a:spcPts val="0"/>
              </a:spcAft>
              <a:buClr>
                <a:srgbClr val="707DA7"/>
              </a:buClr>
              <a:buSzPts val="1400"/>
              <a:buChar char="●"/>
              <a:defRPr>
                <a:solidFill>
                  <a:srgbClr val="707DA7"/>
                </a:solidFill>
              </a:defRPr>
            </a:lvl7pPr>
            <a:lvl8pPr indent="-317500" lvl="7" marL="3657600" algn="ctr">
              <a:spcBef>
                <a:spcPts val="1600"/>
              </a:spcBef>
              <a:spcAft>
                <a:spcPts val="0"/>
              </a:spcAft>
              <a:buClr>
                <a:srgbClr val="707DA7"/>
              </a:buClr>
              <a:buSzPts val="1400"/>
              <a:buChar char="○"/>
              <a:defRPr>
                <a:solidFill>
                  <a:srgbClr val="707DA7"/>
                </a:solidFill>
              </a:defRPr>
            </a:lvl8pPr>
            <a:lvl9pPr indent="-317500" lvl="8" marL="4114800" algn="ctr">
              <a:spcBef>
                <a:spcPts val="1600"/>
              </a:spcBef>
              <a:spcAft>
                <a:spcPts val="1600"/>
              </a:spcAft>
              <a:buClr>
                <a:srgbClr val="707DA7"/>
              </a:buClr>
              <a:buSzPts val="1400"/>
              <a:buChar char="■"/>
              <a:defRPr>
                <a:solidFill>
                  <a:srgbClr val="707DA7"/>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dark)">
  <p:cSld name="BIG_NUMBER_1">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20"/>
          <p:cNvSpPr txBox="1"/>
          <p:nvPr>
            <p:ph hasCustomPrompt="1" type="title"/>
          </p:nvPr>
        </p:nvSpPr>
        <p:spPr>
          <a:xfrm>
            <a:off x="972000" y="1106125"/>
            <a:ext cx="72000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12000"/>
              <a:buNone/>
              <a:defRPr sz="12000">
                <a:solidFill>
                  <a:schemeClr val="lt1"/>
                </a:solidFill>
              </a:defRPr>
            </a:lvl1pPr>
            <a:lvl2pPr lvl="1" rtl="0" algn="ctr">
              <a:spcBef>
                <a:spcPts val="0"/>
              </a:spcBef>
              <a:spcAft>
                <a:spcPts val="0"/>
              </a:spcAft>
              <a:buClr>
                <a:schemeClr val="lt1"/>
              </a:buClr>
              <a:buSzPts val="12000"/>
              <a:buNone/>
              <a:defRPr sz="12000">
                <a:solidFill>
                  <a:schemeClr val="lt1"/>
                </a:solidFill>
              </a:defRPr>
            </a:lvl2pPr>
            <a:lvl3pPr lvl="2" rtl="0" algn="ctr">
              <a:spcBef>
                <a:spcPts val="0"/>
              </a:spcBef>
              <a:spcAft>
                <a:spcPts val="0"/>
              </a:spcAft>
              <a:buClr>
                <a:schemeClr val="lt1"/>
              </a:buClr>
              <a:buSzPts val="12000"/>
              <a:buNone/>
              <a:defRPr sz="12000">
                <a:solidFill>
                  <a:schemeClr val="lt1"/>
                </a:solidFill>
              </a:defRPr>
            </a:lvl3pPr>
            <a:lvl4pPr lvl="3" rtl="0" algn="ctr">
              <a:spcBef>
                <a:spcPts val="0"/>
              </a:spcBef>
              <a:spcAft>
                <a:spcPts val="0"/>
              </a:spcAft>
              <a:buClr>
                <a:schemeClr val="lt1"/>
              </a:buClr>
              <a:buSzPts val="12000"/>
              <a:buNone/>
              <a:defRPr sz="12000">
                <a:solidFill>
                  <a:schemeClr val="lt1"/>
                </a:solidFill>
              </a:defRPr>
            </a:lvl4pPr>
            <a:lvl5pPr lvl="4" rtl="0" algn="ctr">
              <a:spcBef>
                <a:spcPts val="0"/>
              </a:spcBef>
              <a:spcAft>
                <a:spcPts val="0"/>
              </a:spcAft>
              <a:buClr>
                <a:schemeClr val="lt1"/>
              </a:buClr>
              <a:buSzPts val="12000"/>
              <a:buNone/>
              <a:defRPr sz="12000">
                <a:solidFill>
                  <a:schemeClr val="lt1"/>
                </a:solidFill>
              </a:defRPr>
            </a:lvl5pPr>
            <a:lvl6pPr lvl="5" rtl="0" algn="ctr">
              <a:spcBef>
                <a:spcPts val="0"/>
              </a:spcBef>
              <a:spcAft>
                <a:spcPts val="0"/>
              </a:spcAft>
              <a:buClr>
                <a:schemeClr val="lt1"/>
              </a:buClr>
              <a:buSzPts val="12000"/>
              <a:buNone/>
              <a:defRPr sz="12000">
                <a:solidFill>
                  <a:schemeClr val="lt1"/>
                </a:solidFill>
              </a:defRPr>
            </a:lvl6pPr>
            <a:lvl7pPr lvl="6" rtl="0" algn="ctr">
              <a:spcBef>
                <a:spcPts val="0"/>
              </a:spcBef>
              <a:spcAft>
                <a:spcPts val="0"/>
              </a:spcAft>
              <a:buClr>
                <a:schemeClr val="lt1"/>
              </a:buClr>
              <a:buSzPts val="12000"/>
              <a:buNone/>
              <a:defRPr sz="12000">
                <a:solidFill>
                  <a:schemeClr val="lt1"/>
                </a:solidFill>
              </a:defRPr>
            </a:lvl7pPr>
            <a:lvl8pPr lvl="7" rtl="0" algn="ctr">
              <a:spcBef>
                <a:spcPts val="0"/>
              </a:spcBef>
              <a:spcAft>
                <a:spcPts val="0"/>
              </a:spcAft>
              <a:buClr>
                <a:schemeClr val="lt1"/>
              </a:buClr>
              <a:buSzPts val="12000"/>
              <a:buNone/>
              <a:defRPr sz="12000">
                <a:solidFill>
                  <a:schemeClr val="lt1"/>
                </a:solidFill>
              </a:defRPr>
            </a:lvl8pPr>
            <a:lvl9pPr lvl="8" rtl="0" algn="ctr">
              <a:spcBef>
                <a:spcPts val="0"/>
              </a:spcBef>
              <a:spcAft>
                <a:spcPts val="0"/>
              </a:spcAft>
              <a:buClr>
                <a:schemeClr val="lt1"/>
              </a:buClr>
              <a:buSzPts val="12000"/>
              <a:buNone/>
              <a:defRPr sz="12000">
                <a:solidFill>
                  <a:schemeClr val="lt1"/>
                </a:solidFill>
              </a:defRPr>
            </a:lvl9pPr>
          </a:lstStyle>
          <a:p>
            <a:r>
              <a:t>xx%</a:t>
            </a:r>
          </a:p>
        </p:txBody>
      </p:sp>
      <p:sp>
        <p:nvSpPr>
          <p:cNvPr id="65" name="Google Shape;65;p20"/>
          <p:cNvSpPr txBox="1"/>
          <p:nvPr>
            <p:ph idx="1" type="body"/>
          </p:nvPr>
        </p:nvSpPr>
        <p:spPr>
          <a:xfrm>
            <a:off x="972000" y="3152225"/>
            <a:ext cx="72000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Clr>
                <a:schemeClr val="lt1"/>
              </a:buClr>
              <a:buSzPts val="1800"/>
              <a:buChar char="●"/>
              <a:defRPr>
                <a:solidFill>
                  <a:schemeClr val="lt1"/>
                </a:solidFill>
              </a:defRPr>
            </a:lvl1pPr>
            <a:lvl2pPr indent="-317500" lvl="1" marL="914400" rtl="0" algn="ctr">
              <a:spcBef>
                <a:spcPts val="1600"/>
              </a:spcBef>
              <a:spcAft>
                <a:spcPts val="0"/>
              </a:spcAft>
              <a:buClr>
                <a:schemeClr val="lt1"/>
              </a:buClr>
              <a:buSzPts val="1400"/>
              <a:buChar char="○"/>
              <a:defRPr>
                <a:solidFill>
                  <a:schemeClr val="lt1"/>
                </a:solidFill>
              </a:defRPr>
            </a:lvl2pPr>
            <a:lvl3pPr indent="-317500" lvl="2" marL="1371600" rtl="0" algn="ctr">
              <a:spcBef>
                <a:spcPts val="1600"/>
              </a:spcBef>
              <a:spcAft>
                <a:spcPts val="0"/>
              </a:spcAft>
              <a:buClr>
                <a:schemeClr val="lt1"/>
              </a:buClr>
              <a:buSzPts val="1400"/>
              <a:buChar char="■"/>
              <a:defRPr>
                <a:solidFill>
                  <a:schemeClr val="lt1"/>
                </a:solidFill>
              </a:defRPr>
            </a:lvl3pPr>
            <a:lvl4pPr indent="-317500" lvl="3" marL="1828800" rtl="0" algn="ctr">
              <a:spcBef>
                <a:spcPts val="1600"/>
              </a:spcBef>
              <a:spcAft>
                <a:spcPts val="0"/>
              </a:spcAft>
              <a:buClr>
                <a:schemeClr val="lt1"/>
              </a:buClr>
              <a:buSzPts val="1400"/>
              <a:buChar char="●"/>
              <a:defRPr>
                <a:solidFill>
                  <a:schemeClr val="lt1"/>
                </a:solidFill>
              </a:defRPr>
            </a:lvl4pPr>
            <a:lvl5pPr indent="-317500" lvl="4" marL="2286000" rtl="0" algn="ctr">
              <a:spcBef>
                <a:spcPts val="1600"/>
              </a:spcBef>
              <a:spcAft>
                <a:spcPts val="0"/>
              </a:spcAft>
              <a:buClr>
                <a:schemeClr val="lt1"/>
              </a:buClr>
              <a:buSzPts val="1400"/>
              <a:buChar char="○"/>
              <a:defRPr>
                <a:solidFill>
                  <a:schemeClr val="lt1"/>
                </a:solidFill>
              </a:defRPr>
            </a:lvl5pPr>
            <a:lvl6pPr indent="-317500" lvl="5" marL="2743200" rtl="0" algn="ctr">
              <a:spcBef>
                <a:spcPts val="1600"/>
              </a:spcBef>
              <a:spcAft>
                <a:spcPts val="0"/>
              </a:spcAft>
              <a:buClr>
                <a:schemeClr val="lt1"/>
              </a:buClr>
              <a:buSzPts val="1400"/>
              <a:buChar char="■"/>
              <a:defRPr>
                <a:solidFill>
                  <a:schemeClr val="lt1"/>
                </a:solidFill>
              </a:defRPr>
            </a:lvl6pPr>
            <a:lvl7pPr indent="-317500" lvl="6" marL="3200400" rtl="0" algn="ctr">
              <a:spcBef>
                <a:spcPts val="1600"/>
              </a:spcBef>
              <a:spcAft>
                <a:spcPts val="0"/>
              </a:spcAft>
              <a:buClr>
                <a:schemeClr val="lt1"/>
              </a:buClr>
              <a:buSzPts val="1400"/>
              <a:buChar char="●"/>
              <a:defRPr>
                <a:solidFill>
                  <a:schemeClr val="lt1"/>
                </a:solidFill>
              </a:defRPr>
            </a:lvl7pPr>
            <a:lvl8pPr indent="-317500" lvl="7" marL="3657600" rtl="0" algn="ctr">
              <a:spcBef>
                <a:spcPts val="1600"/>
              </a:spcBef>
              <a:spcAft>
                <a:spcPts val="0"/>
              </a:spcAft>
              <a:buClr>
                <a:schemeClr val="lt1"/>
              </a:buClr>
              <a:buSzPts val="1400"/>
              <a:buChar char="○"/>
              <a:defRPr>
                <a:solidFill>
                  <a:schemeClr val="lt1"/>
                </a:solidFill>
              </a:defRPr>
            </a:lvl8pPr>
            <a:lvl9pPr indent="-317500" lvl="8" marL="4114800" rtl="0" algn="ctr">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dark)">
  <p:cSld name="TITLE_2">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800"/>
              <a:buNone/>
              <a:defRPr b="1" sz="4800">
                <a:solidFill>
                  <a:schemeClr val="lt1"/>
                </a:solidFill>
              </a:defRPr>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13" name="Google Shape;13;p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lt1"/>
              </a:buClr>
              <a:buSzPts val="2800"/>
              <a:buNone/>
              <a:defRPr sz="2800">
                <a:solidFill>
                  <a:schemeClr val="lt1"/>
                </a:solidFill>
              </a:defRPr>
            </a:lvl1pPr>
            <a:lvl2pPr lvl="1" rtl="0" algn="ctr">
              <a:lnSpc>
                <a:spcPct val="100000"/>
              </a:lnSpc>
              <a:spcBef>
                <a:spcPts val="0"/>
              </a:spcBef>
              <a:spcAft>
                <a:spcPts val="0"/>
              </a:spcAft>
              <a:buClr>
                <a:srgbClr val="707DA7"/>
              </a:buClr>
              <a:buSzPts val="2800"/>
              <a:buNone/>
              <a:defRPr sz="2800">
                <a:solidFill>
                  <a:srgbClr val="707DA7"/>
                </a:solidFill>
              </a:defRPr>
            </a:lvl2pPr>
            <a:lvl3pPr lvl="2" rtl="0" algn="ctr">
              <a:lnSpc>
                <a:spcPct val="100000"/>
              </a:lnSpc>
              <a:spcBef>
                <a:spcPts val="0"/>
              </a:spcBef>
              <a:spcAft>
                <a:spcPts val="0"/>
              </a:spcAft>
              <a:buClr>
                <a:srgbClr val="707DA7"/>
              </a:buClr>
              <a:buSzPts val="2800"/>
              <a:buNone/>
              <a:defRPr sz="2800">
                <a:solidFill>
                  <a:srgbClr val="707DA7"/>
                </a:solidFill>
              </a:defRPr>
            </a:lvl3pPr>
            <a:lvl4pPr lvl="3" rtl="0" algn="ctr">
              <a:lnSpc>
                <a:spcPct val="100000"/>
              </a:lnSpc>
              <a:spcBef>
                <a:spcPts val="0"/>
              </a:spcBef>
              <a:spcAft>
                <a:spcPts val="0"/>
              </a:spcAft>
              <a:buClr>
                <a:srgbClr val="707DA7"/>
              </a:buClr>
              <a:buSzPts val="2800"/>
              <a:buNone/>
              <a:defRPr sz="2800">
                <a:solidFill>
                  <a:srgbClr val="707DA7"/>
                </a:solidFill>
              </a:defRPr>
            </a:lvl4pPr>
            <a:lvl5pPr lvl="4" rtl="0" algn="ctr">
              <a:lnSpc>
                <a:spcPct val="100000"/>
              </a:lnSpc>
              <a:spcBef>
                <a:spcPts val="0"/>
              </a:spcBef>
              <a:spcAft>
                <a:spcPts val="0"/>
              </a:spcAft>
              <a:buClr>
                <a:srgbClr val="707DA7"/>
              </a:buClr>
              <a:buSzPts val="2800"/>
              <a:buNone/>
              <a:defRPr sz="2800">
                <a:solidFill>
                  <a:srgbClr val="707DA7"/>
                </a:solidFill>
              </a:defRPr>
            </a:lvl5pPr>
            <a:lvl6pPr lvl="5" rtl="0" algn="ctr">
              <a:lnSpc>
                <a:spcPct val="100000"/>
              </a:lnSpc>
              <a:spcBef>
                <a:spcPts val="0"/>
              </a:spcBef>
              <a:spcAft>
                <a:spcPts val="0"/>
              </a:spcAft>
              <a:buClr>
                <a:srgbClr val="707DA7"/>
              </a:buClr>
              <a:buSzPts val="2800"/>
              <a:buNone/>
              <a:defRPr sz="2800">
                <a:solidFill>
                  <a:srgbClr val="707DA7"/>
                </a:solidFill>
              </a:defRPr>
            </a:lvl6pPr>
            <a:lvl7pPr lvl="6" rtl="0" algn="ctr">
              <a:lnSpc>
                <a:spcPct val="100000"/>
              </a:lnSpc>
              <a:spcBef>
                <a:spcPts val="0"/>
              </a:spcBef>
              <a:spcAft>
                <a:spcPts val="0"/>
              </a:spcAft>
              <a:buClr>
                <a:srgbClr val="707DA7"/>
              </a:buClr>
              <a:buSzPts val="2800"/>
              <a:buNone/>
              <a:defRPr sz="2800">
                <a:solidFill>
                  <a:srgbClr val="707DA7"/>
                </a:solidFill>
              </a:defRPr>
            </a:lvl7pPr>
            <a:lvl8pPr lvl="7" rtl="0" algn="ctr">
              <a:lnSpc>
                <a:spcPct val="100000"/>
              </a:lnSpc>
              <a:spcBef>
                <a:spcPts val="0"/>
              </a:spcBef>
              <a:spcAft>
                <a:spcPts val="0"/>
              </a:spcAft>
              <a:buClr>
                <a:srgbClr val="707DA7"/>
              </a:buClr>
              <a:buSzPts val="2800"/>
              <a:buNone/>
              <a:defRPr sz="2800">
                <a:solidFill>
                  <a:srgbClr val="707DA7"/>
                </a:solidFill>
              </a:defRPr>
            </a:lvl8pPr>
            <a:lvl9pPr lvl="8" rtl="0" algn="ctr">
              <a:lnSpc>
                <a:spcPct val="100000"/>
              </a:lnSpc>
              <a:spcBef>
                <a:spcPts val="0"/>
              </a:spcBef>
              <a:spcAft>
                <a:spcPts val="0"/>
              </a:spcAft>
              <a:buClr>
                <a:srgbClr val="707DA7"/>
              </a:buClr>
              <a:buSzPts val="2800"/>
              <a:buNone/>
              <a:defRPr sz="2800">
                <a:solidFill>
                  <a:srgbClr val="707DA7"/>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blipFill>
          <a:blip r:embed="rId2">
            <a:alphaModFix/>
          </a:blip>
          <a:stretch>
            <a:fillRect/>
          </a:stretch>
        </a:blipFill>
      </p:bgPr>
    </p:bg>
    <p:spTree>
      <p:nvGrpSpPr>
        <p:cNvPr id="67" name="Shape 6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cotty">
  <p:cSld name="TITLE_1">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4"/>
          <p:cNvSpPr txBox="1"/>
          <p:nvPr>
            <p:ph type="ctrTitle"/>
          </p:nvPr>
        </p:nvSpPr>
        <p:spPr>
          <a:xfrm>
            <a:off x="732925" y="1545450"/>
            <a:ext cx="4320000" cy="20526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4800"/>
              <a:buNone/>
              <a:defRPr b="1"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pic>
        <p:nvPicPr>
          <p:cNvPr id="16" name="Google Shape;16;p4"/>
          <p:cNvPicPr preferRelativeResize="0"/>
          <p:nvPr/>
        </p:nvPicPr>
        <p:blipFill>
          <a:blip r:embed="rId3">
            <a:alphaModFix/>
          </a:blip>
          <a:stretch>
            <a:fillRect/>
          </a:stretch>
        </p:blipFill>
        <p:spPr>
          <a:xfrm>
            <a:off x="5170425" y="454775"/>
            <a:ext cx="3445475" cy="6244552"/>
          </a:xfrm>
          <a:prstGeom prst="rect">
            <a:avLst/>
          </a:prstGeom>
          <a:noFill/>
          <a:ln>
            <a:noFill/>
          </a:ln>
        </p:spPr>
      </p:pic>
      <p:sp>
        <p:nvSpPr>
          <p:cNvPr id="17" name="Google Shape;17;p4"/>
          <p:cNvSpPr txBox="1"/>
          <p:nvPr>
            <p:ph idx="1" type="subTitle"/>
          </p:nvPr>
        </p:nvSpPr>
        <p:spPr>
          <a:xfrm rot="-449582">
            <a:off x="5658998" y="2283747"/>
            <a:ext cx="2861838" cy="501423"/>
          </a:xfrm>
          <a:prstGeom prst="rect">
            <a:avLst/>
          </a:prstGeom>
        </p:spPr>
        <p:txBody>
          <a:bodyPr anchorCtr="0" anchor="b" bIns="0" lIns="91425" spcFirstLastPara="1" rIns="91425" wrap="square" tIns="91425">
            <a:noAutofit/>
          </a:bodyPr>
          <a:lstStyle>
            <a:lvl1pPr lvl="0" algn="ctr">
              <a:spcBef>
                <a:spcPts val="0"/>
              </a:spcBef>
              <a:spcAft>
                <a:spcPts val="0"/>
              </a:spcAft>
              <a:buNone/>
              <a:defRPr b="1"/>
            </a:lvl1pPr>
            <a:lvl2pPr lvl="1" algn="ctr">
              <a:spcBef>
                <a:spcPts val="0"/>
              </a:spcBef>
              <a:spcAft>
                <a:spcPts val="0"/>
              </a:spcAft>
              <a:buNone/>
              <a:defRPr b="1"/>
            </a:lvl2pPr>
            <a:lvl3pPr lvl="2" algn="ctr">
              <a:spcBef>
                <a:spcPts val="0"/>
              </a:spcBef>
              <a:spcAft>
                <a:spcPts val="0"/>
              </a:spcAft>
              <a:buNone/>
              <a:defRPr b="1"/>
            </a:lvl3pPr>
            <a:lvl4pPr lvl="3" algn="ctr">
              <a:spcBef>
                <a:spcPts val="0"/>
              </a:spcBef>
              <a:spcAft>
                <a:spcPts val="0"/>
              </a:spcAft>
              <a:buNone/>
              <a:defRPr b="1"/>
            </a:lvl4pPr>
            <a:lvl5pPr lvl="4" algn="ctr">
              <a:spcBef>
                <a:spcPts val="0"/>
              </a:spcBef>
              <a:spcAft>
                <a:spcPts val="0"/>
              </a:spcAft>
              <a:buNone/>
              <a:defRPr b="1"/>
            </a:lvl5pPr>
            <a:lvl6pPr lvl="5" algn="ctr">
              <a:spcBef>
                <a:spcPts val="0"/>
              </a:spcBef>
              <a:spcAft>
                <a:spcPts val="0"/>
              </a:spcAft>
              <a:buNone/>
              <a:defRPr b="1"/>
            </a:lvl6pPr>
            <a:lvl7pPr lvl="6" algn="ctr">
              <a:spcBef>
                <a:spcPts val="0"/>
              </a:spcBef>
              <a:spcAft>
                <a:spcPts val="0"/>
              </a:spcAft>
              <a:buNone/>
              <a:defRPr b="1"/>
            </a:lvl7pPr>
            <a:lvl8pPr lvl="7" algn="ctr">
              <a:spcBef>
                <a:spcPts val="0"/>
              </a:spcBef>
              <a:spcAft>
                <a:spcPts val="0"/>
              </a:spcAft>
              <a:buNone/>
              <a:defRPr b="1"/>
            </a:lvl8pPr>
            <a:lvl9pPr lvl="8" algn="ctr">
              <a:spcBef>
                <a:spcPts val="0"/>
              </a:spcBef>
              <a:spcAft>
                <a:spcPts val="0"/>
              </a:spcAft>
              <a:buNone/>
              <a:defRPr b="1"/>
            </a:lvl9pPr>
          </a:lstStyle>
          <a:p/>
        </p:txBody>
      </p:sp>
      <p:sp>
        <p:nvSpPr>
          <p:cNvPr id="18" name="Google Shape;18;p4"/>
          <p:cNvSpPr txBox="1"/>
          <p:nvPr>
            <p:ph idx="2" type="subTitle"/>
          </p:nvPr>
        </p:nvSpPr>
        <p:spPr>
          <a:xfrm rot="-449892">
            <a:off x="5695787" y="2800290"/>
            <a:ext cx="2862175" cy="474779"/>
          </a:xfrm>
          <a:prstGeom prst="rect">
            <a:avLst/>
          </a:prstGeom>
        </p:spPr>
        <p:txBody>
          <a:bodyPr anchorCtr="0" anchor="t" bIns="91425" lIns="91425" spcFirstLastPara="1" rIns="91425" wrap="square" tIns="0">
            <a:noAutofit/>
          </a:bodyPr>
          <a:lstStyle>
            <a:lvl1pPr lvl="0" rtl="0" algn="ctr">
              <a:spcBef>
                <a:spcPts val="0"/>
              </a:spcBef>
              <a:spcAft>
                <a:spcPts val="0"/>
              </a:spcAft>
              <a:buNone/>
              <a:defRPr sz="1400">
                <a:solidFill>
                  <a:srgbClr val="707DA7"/>
                </a:solidFill>
              </a:defRPr>
            </a:lvl1pPr>
            <a:lvl2pPr lvl="1" rtl="0" algn="ctr">
              <a:spcBef>
                <a:spcPts val="0"/>
              </a:spcBef>
              <a:spcAft>
                <a:spcPts val="0"/>
              </a:spcAft>
              <a:buNone/>
              <a:defRPr sz="1400">
                <a:solidFill>
                  <a:srgbClr val="707DA7"/>
                </a:solidFill>
              </a:defRPr>
            </a:lvl2pPr>
            <a:lvl3pPr lvl="2" rtl="0" algn="ctr">
              <a:spcBef>
                <a:spcPts val="0"/>
              </a:spcBef>
              <a:spcAft>
                <a:spcPts val="0"/>
              </a:spcAft>
              <a:buNone/>
              <a:defRPr sz="1400">
                <a:solidFill>
                  <a:srgbClr val="707DA7"/>
                </a:solidFill>
              </a:defRPr>
            </a:lvl3pPr>
            <a:lvl4pPr lvl="3" rtl="0" algn="ctr">
              <a:spcBef>
                <a:spcPts val="0"/>
              </a:spcBef>
              <a:spcAft>
                <a:spcPts val="0"/>
              </a:spcAft>
              <a:buNone/>
              <a:defRPr sz="1400">
                <a:solidFill>
                  <a:srgbClr val="707DA7"/>
                </a:solidFill>
              </a:defRPr>
            </a:lvl4pPr>
            <a:lvl5pPr lvl="4" rtl="0" algn="ctr">
              <a:spcBef>
                <a:spcPts val="0"/>
              </a:spcBef>
              <a:spcAft>
                <a:spcPts val="0"/>
              </a:spcAft>
              <a:buNone/>
              <a:defRPr sz="1400">
                <a:solidFill>
                  <a:srgbClr val="707DA7"/>
                </a:solidFill>
              </a:defRPr>
            </a:lvl5pPr>
            <a:lvl6pPr lvl="5" rtl="0" algn="ctr">
              <a:spcBef>
                <a:spcPts val="0"/>
              </a:spcBef>
              <a:spcAft>
                <a:spcPts val="0"/>
              </a:spcAft>
              <a:buNone/>
              <a:defRPr sz="1400">
                <a:solidFill>
                  <a:srgbClr val="707DA7"/>
                </a:solidFill>
              </a:defRPr>
            </a:lvl6pPr>
            <a:lvl7pPr lvl="6" rtl="0" algn="ctr">
              <a:spcBef>
                <a:spcPts val="0"/>
              </a:spcBef>
              <a:spcAft>
                <a:spcPts val="0"/>
              </a:spcAft>
              <a:buNone/>
              <a:defRPr sz="1400">
                <a:solidFill>
                  <a:srgbClr val="707DA7"/>
                </a:solidFill>
              </a:defRPr>
            </a:lvl7pPr>
            <a:lvl8pPr lvl="7" rtl="0" algn="ctr">
              <a:spcBef>
                <a:spcPts val="0"/>
              </a:spcBef>
              <a:spcAft>
                <a:spcPts val="0"/>
              </a:spcAft>
              <a:buNone/>
              <a:defRPr sz="1400">
                <a:solidFill>
                  <a:srgbClr val="707DA7"/>
                </a:solidFill>
              </a:defRPr>
            </a:lvl8pPr>
            <a:lvl9pPr lvl="8" rtl="0" algn="ctr">
              <a:spcBef>
                <a:spcPts val="0"/>
              </a:spcBef>
              <a:spcAft>
                <a:spcPts val="0"/>
              </a:spcAft>
              <a:buNone/>
              <a:defRPr sz="1400">
                <a:solidFill>
                  <a:srgbClr val="707DA7"/>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5"/>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dark)">
  <p:cSld name="SECTION_HEADER_1">
    <p:bg>
      <p:bgPr>
        <a:blipFill>
          <a:blip r:embed="rId2">
            <a:alphaModFix/>
          </a:blip>
          <a:stretch>
            <a:fillRect/>
          </a:stretch>
        </a:blipFill>
      </p:bgPr>
    </p:bg>
    <p:spTree>
      <p:nvGrpSpPr>
        <p:cNvPr id="21" name="Shape 21"/>
        <p:cNvGrpSpPr/>
        <p:nvPr/>
      </p:nvGrpSpPr>
      <p:grpSpPr>
        <a:xfrm>
          <a:off x="0" y="0"/>
          <a:ext cx="0" cy="0"/>
          <a:chOff x="0" y="0"/>
          <a:chExt cx="0" cy="0"/>
        </a:xfrm>
      </p:grpSpPr>
      <p:sp>
        <p:nvSpPr>
          <p:cNvPr id="22" name="Google Shape;22;p6"/>
          <p:cNvSpPr txBox="1"/>
          <p:nvPr>
            <p:ph type="title"/>
          </p:nvPr>
        </p:nvSpPr>
        <p:spPr>
          <a:xfrm>
            <a:off x="972000" y="2150850"/>
            <a:ext cx="72000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600"/>
              <a:buNone/>
              <a:defRPr sz="3600">
                <a:solidFill>
                  <a:schemeClr val="lt1"/>
                </a:solidFill>
              </a:defRPr>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7"/>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dark)">
  <p:cSld name="TITLE_AND_BODY_2">
    <p:bg>
      <p:bgPr>
        <a:blipFill>
          <a:blip r:embed="rId2">
            <a:alphaModFix/>
          </a:blip>
          <a:stretch>
            <a:fillRect/>
          </a:stretch>
        </a:blipFill>
      </p:bgPr>
    </p:bg>
    <p:spTree>
      <p:nvGrpSpPr>
        <p:cNvPr id="26" name="Shape 26"/>
        <p:cNvGrpSpPr/>
        <p:nvPr/>
      </p:nvGrpSpPr>
      <p:grpSpPr>
        <a:xfrm>
          <a:off x="0" y="0"/>
          <a:ext cx="0" cy="0"/>
          <a:chOff x="0" y="0"/>
          <a:chExt cx="0" cy="0"/>
        </a:xfrm>
      </p:grpSpPr>
      <p:sp>
        <p:nvSpPr>
          <p:cNvPr id="27" name="Google Shape;27;p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28" name="Google Shape;28;p8"/>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p:cSld name="TITLE_AND_BODY_1">
    <p:spTree>
      <p:nvGrpSpPr>
        <p:cNvPr id="29" name="Shape 29"/>
        <p:cNvGrpSpPr/>
        <p:nvPr/>
      </p:nvGrpSpPr>
      <p:grpSpPr>
        <a:xfrm>
          <a:off x="0" y="0"/>
          <a:ext cx="0" cy="0"/>
          <a:chOff x="0" y="0"/>
          <a:chExt cx="0" cy="0"/>
        </a:xfrm>
      </p:grpSpPr>
      <p:sp>
        <p:nvSpPr>
          <p:cNvPr id="30" name="Google Shape;30;p9"/>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31" name="Google Shape;31;p9"/>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2" name="Google Shape;32;p9"/>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title and body 1">
  <p:cSld name="TITLE_AND_BODY_1_1">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0"/>
          <p:cNvSpPr txBox="1"/>
          <p:nvPr>
            <p:ph idx="1" type="body"/>
          </p:nvPr>
        </p:nvSpPr>
        <p:spPr>
          <a:xfrm>
            <a:off x="934075" y="1536475"/>
            <a:ext cx="7200000" cy="303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35" name="Google Shape;35;p10"/>
          <p:cNvSpPr txBox="1"/>
          <p:nvPr>
            <p:ph type="title"/>
          </p:nvPr>
        </p:nvSpPr>
        <p:spPr>
          <a:xfrm>
            <a:off x="972000" y="799725"/>
            <a:ext cx="7200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6" name="Google Shape;36;p10"/>
          <p:cNvSpPr txBox="1"/>
          <p:nvPr>
            <p:ph idx="2" type="subTitle"/>
          </p:nvPr>
        </p:nvSpPr>
        <p:spPr>
          <a:xfrm>
            <a:off x="972000" y="445625"/>
            <a:ext cx="7200000" cy="468000"/>
          </a:xfrm>
          <a:prstGeom prst="rect">
            <a:avLst/>
          </a:prstGeom>
        </p:spPr>
        <p:txBody>
          <a:bodyPr anchorCtr="0" anchor="t" bIns="91425" lIns="91425" spcFirstLastPara="1" rIns="91425" wrap="square" tIns="91425">
            <a:noAutofit/>
          </a:bodyPr>
          <a:lstStyle>
            <a:lvl1pPr lvl="0" rtl="0">
              <a:spcBef>
                <a:spcPts val="0"/>
              </a:spcBef>
              <a:spcAft>
                <a:spcPts val="0"/>
              </a:spcAft>
              <a:buNone/>
              <a:defRPr>
                <a:solidFill>
                  <a:srgbClr val="707DA7"/>
                </a:solidFill>
              </a:defRPr>
            </a:lvl1pPr>
            <a:lvl2pPr lvl="1" rtl="0">
              <a:spcBef>
                <a:spcPts val="1600"/>
              </a:spcBef>
              <a:spcAft>
                <a:spcPts val="0"/>
              </a:spcAft>
              <a:buNone/>
              <a:defRPr>
                <a:solidFill>
                  <a:srgbClr val="707DA7"/>
                </a:solidFill>
              </a:defRPr>
            </a:lvl2pPr>
            <a:lvl3pPr lvl="2" rtl="0">
              <a:spcBef>
                <a:spcPts val="1600"/>
              </a:spcBef>
              <a:spcAft>
                <a:spcPts val="0"/>
              </a:spcAft>
              <a:buNone/>
              <a:defRPr>
                <a:solidFill>
                  <a:srgbClr val="707DA7"/>
                </a:solidFill>
              </a:defRPr>
            </a:lvl3pPr>
            <a:lvl4pPr lvl="3" rtl="0">
              <a:spcBef>
                <a:spcPts val="1600"/>
              </a:spcBef>
              <a:spcAft>
                <a:spcPts val="0"/>
              </a:spcAft>
              <a:buNone/>
              <a:defRPr>
                <a:solidFill>
                  <a:srgbClr val="707DA7"/>
                </a:solidFill>
              </a:defRPr>
            </a:lvl4pPr>
            <a:lvl5pPr lvl="4" rtl="0">
              <a:spcBef>
                <a:spcPts val="1600"/>
              </a:spcBef>
              <a:spcAft>
                <a:spcPts val="0"/>
              </a:spcAft>
              <a:buNone/>
              <a:defRPr>
                <a:solidFill>
                  <a:srgbClr val="707DA7"/>
                </a:solidFill>
              </a:defRPr>
            </a:lvl5pPr>
            <a:lvl6pPr lvl="5" rtl="0">
              <a:spcBef>
                <a:spcPts val="1600"/>
              </a:spcBef>
              <a:spcAft>
                <a:spcPts val="0"/>
              </a:spcAft>
              <a:buNone/>
              <a:defRPr>
                <a:solidFill>
                  <a:srgbClr val="707DA7"/>
                </a:solidFill>
              </a:defRPr>
            </a:lvl6pPr>
            <a:lvl7pPr lvl="6" rtl="0">
              <a:spcBef>
                <a:spcPts val="1600"/>
              </a:spcBef>
              <a:spcAft>
                <a:spcPts val="0"/>
              </a:spcAft>
              <a:buNone/>
              <a:defRPr>
                <a:solidFill>
                  <a:srgbClr val="707DA7"/>
                </a:solidFill>
              </a:defRPr>
            </a:lvl7pPr>
            <a:lvl8pPr lvl="7" rtl="0">
              <a:spcBef>
                <a:spcPts val="1600"/>
              </a:spcBef>
              <a:spcAft>
                <a:spcPts val="0"/>
              </a:spcAft>
              <a:buNone/>
              <a:defRPr>
                <a:solidFill>
                  <a:srgbClr val="707DA7"/>
                </a:solidFill>
              </a:defRPr>
            </a:lvl8pPr>
            <a:lvl9pPr lvl="8" rtl="0">
              <a:spcBef>
                <a:spcPts val="1600"/>
              </a:spcBef>
              <a:spcAft>
                <a:spcPts val="1600"/>
              </a:spcAft>
              <a:buNone/>
              <a:defRPr>
                <a:solidFill>
                  <a:srgbClr val="707DA7"/>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slideLayout" Target="../slideLayouts/slideLayout2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23" Type="http://schemas.openxmlformats.org/officeDocument/2006/relationships/theme" Target="../theme/theme1.xml"/><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34075" y="445025"/>
            <a:ext cx="7200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202F66"/>
              </a:buClr>
              <a:buSzPts val="2800"/>
              <a:buFont typeface="Open Sans"/>
              <a:buNone/>
              <a:defRPr b="1" sz="2800">
                <a:solidFill>
                  <a:srgbClr val="202F66"/>
                </a:solidFill>
                <a:latin typeface="Open Sans"/>
                <a:ea typeface="Open Sans"/>
                <a:cs typeface="Open Sans"/>
                <a:sym typeface="Open Sans"/>
              </a:defRPr>
            </a:lvl1pPr>
            <a:lvl2pPr lvl="1">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2pPr>
            <a:lvl3pPr lvl="2">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3pPr>
            <a:lvl4pPr lvl="3">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4pPr>
            <a:lvl5pPr lvl="4">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5pPr>
            <a:lvl6pPr lvl="5">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6pPr>
            <a:lvl7pPr lvl="6">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7pPr>
            <a:lvl8pPr lvl="7">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8pPr>
            <a:lvl9pPr lvl="8">
              <a:spcBef>
                <a:spcPts val="0"/>
              </a:spcBef>
              <a:spcAft>
                <a:spcPts val="0"/>
              </a:spcAft>
              <a:buClr>
                <a:srgbClr val="202F66"/>
              </a:buClr>
              <a:buSzPts val="2800"/>
              <a:buFont typeface="Work Sans"/>
              <a:buNone/>
              <a:defRPr sz="2800">
                <a:solidFill>
                  <a:srgbClr val="202F66"/>
                </a:solidFill>
                <a:latin typeface="Work Sans"/>
                <a:ea typeface="Work Sans"/>
                <a:cs typeface="Work Sans"/>
                <a:sym typeface="Work Sans"/>
              </a:defRPr>
            </a:lvl9pPr>
          </a:lstStyle>
          <a:p/>
        </p:txBody>
      </p:sp>
      <p:sp>
        <p:nvSpPr>
          <p:cNvPr id="7" name="Google Shape;7;p1"/>
          <p:cNvSpPr txBox="1"/>
          <p:nvPr>
            <p:ph idx="1" type="body"/>
          </p:nvPr>
        </p:nvSpPr>
        <p:spPr>
          <a:xfrm>
            <a:off x="934075" y="1152475"/>
            <a:ext cx="7200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rgbClr val="1B2B68"/>
              </a:buClr>
              <a:buSzPts val="1800"/>
              <a:buFont typeface="Open Sans"/>
              <a:buChar char="●"/>
              <a:defRPr sz="1800">
                <a:solidFill>
                  <a:srgbClr val="1B2B68"/>
                </a:solidFill>
                <a:latin typeface="Open Sans"/>
                <a:ea typeface="Open Sans"/>
                <a:cs typeface="Open Sans"/>
                <a:sym typeface="Open Sans"/>
              </a:defRPr>
            </a:lvl1pPr>
            <a:lvl2pPr indent="-317500" lvl="1" marL="914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2pPr>
            <a:lvl3pPr indent="-317500" lvl="2" marL="1371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3pPr>
            <a:lvl4pPr indent="-317500" lvl="3" marL="18288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4pPr>
            <a:lvl5pPr indent="-317500" lvl="4" marL="22860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5pPr>
            <a:lvl6pPr indent="-317500" lvl="5" marL="27432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6pPr>
            <a:lvl7pPr indent="-317500" lvl="6" marL="32004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7pPr>
            <a:lvl8pPr indent="-317500" lvl="7" marL="3657600">
              <a:lnSpc>
                <a:spcPct val="115000"/>
              </a:lnSpc>
              <a:spcBef>
                <a:spcPts val="1600"/>
              </a:spcBef>
              <a:spcAft>
                <a:spcPts val="0"/>
              </a:spcAft>
              <a:buClr>
                <a:srgbClr val="1B2B68"/>
              </a:buClr>
              <a:buSzPts val="1400"/>
              <a:buFont typeface="Open Sans"/>
              <a:buChar char="○"/>
              <a:defRPr>
                <a:solidFill>
                  <a:srgbClr val="1B2B68"/>
                </a:solidFill>
                <a:latin typeface="Open Sans"/>
                <a:ea typeface="Open Sans"/>
                <a:cs typeface="Open Sans"/>
                <a:sym typeface="Open Sans"/>
              </a:defRPr>
            </a:lvl8pPr>
            <a:lvl9pPr indent="-317500" lvl="8" marL="4114800">
              <a:lnSpc>
                <a:spcPct val="115000"/>
              </a:lnSpc>
              <a:spcBef>
                <a:spcPts val="1600"/>
              </a:spcBef>
              <a:spcAft>
                <a:spcPts val="1600"/>
              </a:spcAft>
              <a:buClr>
                <a:srgbClr val="1B2B68"/>
              </a:buClr>
              <a:buSzPts val="1400"/>
              <a:buFont typeface="Open Sans"/>
              <a:buChar char="■"/>
              <a:defRPr>
                <a:solidFill>
                  <a:srgbClr val="1B2B68"/>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0.png"/><Relationship Id="rId6"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1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www.scribbr.de/wissensdatenbank/?utm_source=lecture-slides&amp;utm_medium=google-docs&amp;utm_campaign=apa-7th-edition" TargetMode="External"/><Relationship Id="rId4" Type="http://schemas.openxmlformats.org/officeDocument/2006/relationships/hyperlink" Target="https://www.scribbr.de/category/richtig-zitieren/?utm_source=lecture-slides&amp;utm_medium=google-docs&amp;utm_campaign=apa-7th-edition" TargetMode="External"/><Relationship Id="rId5" Type="http://schemas.openxmlformats.org/officeDocument/2006/relationships/hyperlink" Target="https://www.scribbr.de/category/apa-standard/?utm_source=lecture-slides&amp;utm_medium=google-docs&amp;utm_campaign=apa-7th-edition" TargetMode="External"/><Relationship Id="rId6" Type="http://schemas.openxmlformats.org/officeDocument/2006/relationships/hyperlink" Target="https://www.scribbr.de/zitieren/apa-generator/#/?utm_source=lecture-slides&amp;utm_medium=google-docs&amp;utm_campaign=apa-7th-edition" TargetMode="External"/><Relationship Id="rId7" Type="http://schemas.openxmlformats.org/officeDocument/2006/relationships/hyperlink" Target="https://www.scribbr.de/zitieren/apa-generator/#/?utm_source=lecture-slides&amp;utm_medium=google-docs&amp;utm_campaign=apa-7th-editio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www.amazon.de/Publication-Manual-American-Psychological-Association/dp/1433832151/ref=tmm_hrd_swatch_0?_encoding=UTF8&amp;qid=&amp;sr=" TargetMode="External"/><Relationship Id="rId4" Type="http://schemas.openxmlformats.org/officeDocument/2006/relationships/hyperlink" Target="https://www.amazon.de/Publication-Manual-American-Psychological-Association/dp/143383216X/ref=tmm_pap_swatch_0?_encoding=UTF8&amp;qid=&amp;sr=" TargetMode="External"/><Relationship Id="rId5" Type="http://schemas.openxmlformats.org/officeDocument/2006/relationships/hyperlink" Target="https://www.amazon.de/Publication-Manual-American-Psychological-Association/dp/1433832178/ref=tmm_other_meta_binding_swatch_0?_encoding=UTF8&amp;qid=&amp;sr=" TargetMode="External"/><Relationship Id="rId6"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www.scribbr.de/lektorat-korrekturlesen/deutsche-abschlussarbeit/?utm_source=lecture-slides&amp;utm_medium=google-docs&amp;utm_campaign=apa-7th-edition" TargetMode="External"/><Relationship Id="rId4" Type="http://schemas.openxmlformats.org/officeDocument/2006/relationships/hyperlink" Target="https://www.scribbr.de/plagiatspruefung/?utm_source=lecture-slides&amp;utm_medium=google-docs&amp;utm_campaign=apa-7th-edition" TargetMode="External"/><Relationship Id="rId5" Type="http://schemas.openxmlformats.org/officeDocument/2006/relationships/hyperlink" Target="https://www.scribbr.de/zitieren/literaturverzeichnis-erstellen/" TargetMode="External"/><Relationship Id="rId6" Type="http://schemas.openxmlformats.org/officeDocument/2006/relationships/hyperlink" Target="https://www.scribbr.de/wissensdatenbank/?utm_source=lecture-slides&amp;utm_medium=google-docs&amp;utm_campaign=apa-7th-edition" TargetMode="External"/><Relationship Id="rId7" Type="http://schemas.openxmlformats.org/officeDocument/2006/relationships/hyperlink" Target="https://www.youtube.com/c/scribbrD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3"/>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sz="4000"/>
              <a:t>APA-Richtlinien 7. Auflage</a:t>
            </a:r>
            <a:endParaRPr sz="4000"/>
          </a:p>
        </p:txBody>
      </p:sp>
      <p:sp>
        <p:nvSpPr>
          <p:cNvPr id="73" name="Google Shape;73;p23"/>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Die wichtigsten Änderungen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3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6.	E-Books zitieren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30" name="Google Shape;130;p32"/>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Schmitt, T. (2020). </a:t>
            </a:r>
            <a:r>
              <a:rPr i="1" lang="en-GB" sz="1400">
                <a:latin typeface="Times New Roman"/>
                <a:ea typeface="Times New Roman"/>
                <a:cs typeface="Times New Roman"/>
                <a:sym typeface="Times New Roman"/>
              </a:rPr>
              <a:t>Erfolgreich Podcasts aufnehmen</a:t>
            </a:r>
            <a:r>
              <a:rPr lang="en-GB" sz="1400">
                <a:latin typeface="Times New Roman"/>
                <a:ea typeface="Times New Roman"/>
                <a:cs typeface="Times New Roman"/>
                <a:sym typeface="Times New Roman"/>
              </a:rPr>
              <a:t> [</a:t>
            </a:r>
            <a:r>
              <a:rPr lang="en-GB" sz="1400">
                <a:highlight>
                  <a:srgbClr val="D9EAD3"/>
                </a:highlight>
                <a:latin typeface="Times New Roman"/>
                <a:ea typeface="Times New Roman"/>
                <a:cs typeface="Times New Roman"/>
                <a:sym typeface="Times New Roman"/>
              </a:rPr>
              <a:t>Kindle</a:t>
            </a:r>
            <a:r>
              <a:rPr lang="en-GB" sz="1400">
                <a:latin typeface="Times New Roman"/>
                <a:ea typeface="Times New Roman"/>
                <a:cs typeface="Times New Roman"/>
                <a:sym typeface="Times New Roman"/>
              </a:rPr>
              <a:t>]. doi: 10.1007/978-90-481-2473-2</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Schmitt, T. (2020). </a:t>
            </a:r>
            <a:r>
              <a:rPr i="1" lang="en-GB" sz="1400">
                <a:latin typeface="Times New Roman"/>
                <a:ea typeface="Times New Roman"/>
                <a:cs typeface="Times New Roman"/>
                <a:sym typeface="Times New Roman"/>
              </a:rPr>
              <a:t>Erfolgreich Podcasts aufnehmen</a:t>
            </a:r>
            <a:r>
              <a:rPr lang="en-GB" sz="1400">
                <a:latin typeface="Times New Roman"/>
                <a:ea typeface="Times New Roman"/>
                <a:cs typeface="Times New Roman"/>
                <a:sym typeface="Times New Roman"/>
              </a:rPr>
              <a:t>. </a:t>
            </a:r>
            <a:r>
              <a:rPr lang="en-GB" sz="1400">
                <a:highlight>
                  <a:srgbClr val="D9EAD3"/>
                </a:highlight>
                <a:latin typeface="Times New Roman"/>
                <a:ea typeface="Times New Roman"/>
                <a:cs typeface="Times New Roman"/>
                <a:sym typeface="Times New Roman"/>
              </a:rPr>
              <a:t>Springer</a:t>
            </a:r>
            <a:r>
              <a:rPr lang="en-GB" sz="1400">
                <a:latin typeface="Times New Roman"/>
                <a:ea typeface="Times New Roman"/>
                <a:cs typeface="Times New Roman"/>
                <a:sym typeface="Times New Roman"/>
              </a:rPr>
              <a:t>.</a:t>
            </a:r>
            <a:r>
              <a:rPr lang="en-GB" sz="1400">
                <a:latin typeface="Times New Roman"/>
                <a:ea typeface="Times New Roman"/>
                <a:cs typeface="Times New Roman"/>
                <a:sym typeface="Times New Roman"/>
              </a:rPr>
              <a:t> </a:t>
            </a:r>
            <a:r>
              <a:rPr lang="en-GB" sz="1400">
                <a:latin typeface="Times New Roman"/>
                <a:ea typeface="Times New Roman"/>
                <a:cs typeface="Times New Roman"/>
                <a:sym typeface="Times New Roman"/>
              </a:rPr>
              <a:t>https:/doi.org/10.1007/978-90-481-2473-2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33"/>
          <p:cNvSpPr txBox="1"/>
          <p:nvPr>
            <p:ph type="title"/>
          </p:nvPr>
        </p:nvSpPr>
        <p:spPr>
          <a:xfrm>
            <a:off x="934075" y="541325"/>
            <a:ext cx="7200000" cy="57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400">
                <a:solidFill>
                  <a:schemeClr val="dk1"/>
                </a:solidFill>
              </a:rPr>
              <a:t>7.	Andere Beitragende als die Autorenschaft </a:t>
            </a:r>
            <a:endParaRPr sz="2400"/>
          </a:p>
          <a:p>
            <a:pPr indent="0" lvl="0" marL="0" rtl="0" algn="l">
              <a:spcBef>
                <a:spcPts val="0"/>
              </a:spcBef>
              <a:spcAft>
                <a:spcPts val="0"/>
              </a:spcAft>
              <a:buNone/>
            </a:pPr>
            <a:r>
              <a:t/>
            </a:r>
            <a:endParaRPr/>
          </a:p>
        </p:txBody>
      </p:sp>
      <p:graphicFrame>
        <p:nvGraphicFramePr>
          <p:cNvPr id="136" name="Google Shape;136;p33"/>
          <p:cNvGraphicFramePr/>
          <p:nvPr/>
        </p:nvGraphicFramePr>
        <p:xfrm>
          <a:off x="2185463" y="1487750"/>
          <a:ext cx="3000000" cy="3000000"/>
        </p:xfrm>
        <a:graphic>
          <a:graphicData uri="http://schemas.openxmlformats.org/drawingml/2006/table">
            <a:tbl>
              <a:tblPr>
                <a:noFill/>
                <a:tableStyleId>{61304557-D614-4C2E-A53E-FABCE6AD32DD}</a:tableStyleId>
              </a:tblPr>
              <a:tblGrid>
                <a:gridCol w="3047475"/>
                <a:gridCol w="2173275"/>
              </a:tblGrid>
              <a:tr h="405575">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Medien-Typ</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Als Autor/-in angeben</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r>
              <a:tr h="3782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Film</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Regisseur/-in</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782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TV-Serie</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Produktionsleitung</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782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Podcast-Episode</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Moderator/-in</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782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Webinar</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Lehrer/-in</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58015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Online-Video</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Person oder Gruppe, die das Video hochgeladen hat/haben</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78200">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Fotografie</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2"/>
                          </a:solidFill>
                          <a:latin typeface="Open Sans"/>
                          <a:ea typeface="Open Sans"/>
                          <a:cs typeface="Open Sans"/>
                          <a:sym typeface="Open Sans"/>
                        </a:rPr>
                        <a:t>Fotograf/-in</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34"/>
          <p:cNvSpPr txBox="1"/>
          <p:nvPr>
            <p:ph type="ctrTitle"/>
          </p:nvPr>
        </p:nvSpPr>
        <p:spPr>
          <a:xfrm>
            <a:off x="972008" y="11306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Inklusive und vorurteilsfreie Sprache</a:t>
            </a:r>
            <a:endParaRPr/>
          </a:p>
        </p:txBody>
      </p:sp>
      <p:sp>
        <p:nvSpPr>
          <p:cNvPr id="142" name="Google Shape;142;p34"/>
          <p:cNvSpPr txBox="1"/>
          <p:nvPr>
            <p:ph idx="1" type="subTitle"/>
          </p:nvPr>
        </p:nvSpPr>
        <p:spPr>
          <a:xfrm>
            <a:off x="972000" y="32202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Verbesserte Richtlinien</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Vorsicht bei Formulierungen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48" name="Google Shape;148;p35"/>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Char char="✗"/>
            </a:pPr>
            <a:r>
              <a:rPr lang="en-GB" sz="1400"/>
              <a:t>die Armen</a:t>
            </a:r>
            <a:endParaRPr sz="1400"/>
          </a:p>
          <a:p>
            <a:pPr indent="-317500" lvl="0" marL="457200" rtl="0" algn="l">
              <a:lnSpc>
                <a:spcPct val="150000"/>
              </a:lnSpc>
              <a:spcBef>
                <a:spcPts val="0"/>
              </a:spcBef>
              <a:spcAft>
                <a:spcPts val="0"/>
              </a:spcAft>
              <a:buClr>
                <a:schemeClr val="accent2"/>
              </a:buClr>
              <a:buSzPts val="1400"/>
              <a:buChar char="✓"/>
            </a:pPr>
            <a:r>
              <a:rPr lang="en-GB" sz="1400"/>
              <a:t>Menschen, die in Armut leben</a:t>
            </a:r>
            <a:br>
              <a:rPr lang="en-GB" sz="1400"/>
            </a:br>
            <a:endParaRPr sz="1400"/>
          </a:p>
          <a:p>
            <a:pPr indent="-317500" lvl="0" marL="457200" rtl="0" algn="l">
              <a:lnSpc>
                <a:spcPct val="150000"/>
              </a:lnSpc>
              <a:spcBef>
                <a:spcPts val="0"/>
              </a:spcBef>
              <a:spcAft>
                <a:spcPts val="0"/>
              </a:spcAft>
              <a:buClr>
                <a:schemeClr val="accent6"/>
              </a:buClr>
              <a:buSzPts val="1400"/>
              <a:buChar char="✗"/>
            </a:pPr>
            <a:r>
              <a:rPr lang="en-GB" sz="1400"/>
              <a:t>Transsexuelle</a:t>
            </a:r>
            <a:endParaRPr sz="1400"/>
          </a:p>
          <a:p>
            <a:pPr indent="-317500" lvl="0" marL="457200" rtl="0" algn="l">
              <a:lnSpc>
                <a:spcPct val="150000"/>
              </a:lnSpc>
              <a:spcBef>
                <a:spcPts val="0"/>
              </a:spcBef>
              <a:spcAft>
                <a:spcPts val="0"/>
              </a:spcAft>
              <a:buClr>
                <a:schemeClr val="accent2"/>
              </a:buClr>
              <a:buSzPts val="1400"/>
              <a:buChar char="✓"/>
            </a:pPr>
            <a:r>
              <a:rPr lang="en-GB" sz="1400"/>
              <a:t>transsexuelle Personen</a:t>
            </a:r>
            <a:endParaRPr/>
          </a:p>
          <a:p>
            <a:pPr indent="0" lvl="0" marL="0" rtl="0" algn="l">
              <a:lnSpc>
                <a:spcPct val="150000"/>
              </a:lnSpc>
              <a:spcBef>
                <a:spcPts val="1600"/>
              </a:spcBef>
              <a:spcAft>
                <a:spcPts val="1600"/>
              </a:spcAft>
              <a:buNone/>
            </a:pPr>
            <a:r>
              <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6"/>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Spezifische statt ungenaue Kategorien </a:t>
            </a:r>
            <a:endParaRPr/>
          </a:p>
        </p:txBody>
      </p:sp>
      <p:sp>
        <p:nvSpPr>
          <p:cNvPr id="154" name="Google Shape;154;p36"/>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Char char="✗"/>
            </a:pPr>
            <a:r>
              <a:rPr lang="en-GB" sz="1400"/>
              <a:t>über 65-jährige</a:t>
            </a:r>
            <a:endParaRPr sz="1400"/>
          </a:p>
          <a:p>
            <a:pPr indent="-317500" lvl="0" marL="457200" rtl="0" algn="l">
              <a:lnSpc>
                <a:spcPct val="150000"/>
              </a:lnSpc>
              <a:spcBef>
                <a:spcPts val="0"/>
              </a:spcBef>
              <a:spcAft>
                <a:spcPts val="0"/>
              </a:spcAft>
              <a:buClr>
                <a:schemeClr val="accent2"/>
              </a:buClr>
              <a:buSzPts val="1400"/>
              <a:buChar char="✓"/>
            </a:pPr>
            <a:r>
              <a:rPr lang="en-GB" sz="1400"/>
              <a:t>Personen in der Altersgruppe von 65 bis 75 Jahren</a:t>
            </a:r>
            <a:br>
              <a:rPr lang="en-GB" sz="1400"/>
            </a:br>
            <a:endParaRPr sz="1400"/>
          </a:p>
          <a:p>
            <a:pPr indent="-317500" lvl="0" marL="457200" rtl="0" algn="l">
              <a:lnSpc>
                <a:spcPct val="150000"/>
              </a:lnSpc>
              <a:spcBef>
                <a:spcPts val="0"/>
              </a:spcBef>
              <a:spcAft>
                <a:spcPts val="0"/>
              </a:spcAft>
              <a:buClr>
                <a:schemeClr val="accent6"/>
              </a:buClr>
              <a:buSzPts val="1400"/>
              <a:buChar char="✗"/>
            </a:pPr>
            <a:r>
              <a:rPr lang="en-GB" sz="1400"/>
              <a:t>asiatische Teilnehmer/-innen</a:t>
            </a:r>
            <a:endParaRPr sz="1400"/>
          </a:p>
          <a:p>
            <a:pPr indent="-317500" lvl="0" marL="457200" rtl="0" algn="l">
              <a:lnSpc>
                <a:spcPct val="150000"/>
              </a:lnSpc>
              <a:spcBef>
                <a:spcPts val="0"/>
              </a:spcBef>
              <a:spcAft>
                <a:spcPts val="0"/>
              </a:spcAft>
              <a:buClr>
                <a:schemeClr val="accent2"/>
              </a:buClr>
              <a:buSzPts val="1400"/>
              <a:buChar char="✓"/>
            </a:pPr>
            <a:r>
              <a:rPr lang="en-GB" sz="1400"/>
              <a:t>vietnamesische, kambodschanische und thailändische Teilnehmer/-innen </a:t>
            </a:r>
            <a:endParaRPr sz="1400"/>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7"/>
          <p:cNvSpPr txBox="1"/>
          <p:nvPr>
            <p:ph type="ctrTitle"/>
          </p:nvPr>
        </p:nvSpPr>
        <p:spPr>
          <a:xfrm>
            <a:off x="972008" y="7445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Formatierung</a:t>
            </a:r>
            <a:endParaRPr/>
          </a:p>
        </p:txBody>
      </p:sp>
      <p:sp>
        <p:nvSpPr>
          <p:cNvPr id="160" name="Google Shape;160;p37"/>
          <p:cNvSpPr txBox="1"/>
          <p:nvPr>
            <p:ph idx="1" type="subTitle"/>
          </p:nvPr>
        </p:nvSpPr>
        <p:spPr>
          <a:xfrm>
            <a:off x="972000" y="28341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Richtlinien für Studierende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3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Mehr Flexibilität bei Schriftart und Schriftgröße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66" name="Google Shape;166;p38"/>
          <p:cNvSpPr txBox="1"/>
          <p:nvPr>
            <p:ph idx="1" type="body"/>
          </p:nvPr>
        </p:nvSpPr>
        <p:spPr>
          <a:xfrm>
            <a:off x="972000" y="14457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Times New Roman (12 pt)</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Arial"/>
              <a:buChar char="✓"/>
            </a:pPr>
            <a:r>
              <a:rPr lang="en-GB" sz="1400">
                <a:latin typeface="Arial"/>
                <a:ea typeface="Arial"/>
                <a:cs typeface="Arial"/>
                <a:sym typeface="Arial"/>
              </a:rPr>
              <a:t>Arial (11pt)</a:t>
            </a:r>
            <a:endParaRPr sz="1400">
              <a:latin typeface="Arial"/>
              <a:ea typeface="Arial"/>
              <a:cs typeface="Arial"/>
              <a:sym typeface="Arial"/>
            </a:endParaRPr>
          </a:p>
          <a:p>
            <a:pPr indent="-317500" lvl="0" marL="457200" rtl="0" algn="l">
              <a:lnSpc>
                <a:spcPct val="150000"/>
              </a:lnSpc>
              <a:spcBef>
                <a:spcPts val="0"/>
              </a:spcBef>
              <a:spcAft>
                <a:spcPts val="0"/>
              </a:spcAft>
              <a:buClr>
                <a:schemeClr val="accent2"/>
              </a:buClr>
              <a:buSzPts val="1400"/>
              <a:buFont typeface="Georgia"/>
              <a:buChar char="✓"/>
            </a:pPr>
            <a:r>
              <a:rPr lang="en-GB" sz="1400">
                <a:latin typeface="Georgia"/>
                <a:ea typeface="Georgia"/>
                <a:cs typeface="Georgia"/>
                <a:sym typeface="Georgia"/>
              </a:rPr>
              <a:t>Georgia (11pt)</a:t>
            </a:r>
            <a:endParaRPr sz="1400">
              <a:latin typeface="Georgia"/>
              <a:ea typeface="Georgia"/>
              <a:cs typeface="Georgia"/>
              <a:sym typeface="Georgia"/>
            </a:endParaRPr>
          </a:p>
          <a:p>
            <a:pPr indent="-317500" lvl="0" marL="457200" rtl="0" algn="l">
              <a:lnSpc>
                <a:spcPct val="150000"/>
              </a:lnSpc>
              <a:spcBef>
                <a:spcPts val="0"/>
              </a:spcBef>
              <a:spcAft>
                <a:spcPts val="0"/>
              </a:spcAft>
              <a:buClr>
                <a:schemeClr val="accent2"/>
              </a:buClr>
              <a:buSzPts val="1400"/>
              <a:buFont typeface="Calibri"/>
              <a:buChar char="✓"/>
            </a:pPr>
            <a:r>
              <a:rPr lang="en-GB" sz="1400">
                <a:latin typeface="Calibri"/>
                <a:ea typeface="Calibri"/>
                <a:cs typeface="Calibri"/>
                <a:sym typeface="Calibri"/>
              </a:rPr>
              <a:t>Calibri (11pt)</a:t>
            </a:r>
            <a:endParaRPr sz="1400">
              <a:latin typeface="Calibri"/>
              <a:ea typeface="Calibri"/>
              <a:cs typeface="Calibri"/>
              <a:sym typeface="Calibri"/>
            </a:endParaRPr>
          </a:p>
          <a:p>
            <a:pPr indent="-317500" lvl="0" marL="457200" rtl="0" algn="l">
              <a:lnSpc>
                <a:spcPct val="150000"/>
              </a:lnSpc>
              <a:spcBef>
                <a:spcPts val="0"/>
              </a:spcBef>
              <a:spcAft>
                <a:spcPts val="0"/>
              </a:spcAft>
              <a:buClr>
                <a:schemeClr val="accent2"/>
              </a:buClr>
              <a:buSzPts val="1400"/>
              <a:buFont typeface="Lucida Sans"/>
              <a:buChar char="✓"/>
            </a:pPr>
            <a:r>
              <a:rPr lang="en-GB" sz="1400">
                <a:latin typeface="Lucida Sans"/>
                <a:ea typeface="Lucida Sans"/>
                <a:cs typeface="Lucida Sans"/>
                <a:sym typeface="Lucida Sans"/>
              </a:rPr>
              <a:t>Lucida Sans Unicode (10pt)</a:t>
            </a:r>
            <a:endParaRPr sz="1400">
              <a:latin typeface="Lucida Sans"/>
              <a:ea typeface="Lucida Sans"/>
              <a:cs typeface="Lucida Sans"/>
              <a:sym typeface="Lucida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Keine Kopfzeile mehr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id="172" name="Google Shape;172;p39"/>
          <p:cNvPicPr preferRelativeResize="0"/>
          <p:nvPr/>
        </p:nvPicPr>
        <p:blipFill>
          <a:blip r:embed="rId3">
            <a:alphaModFix/>
          </a:blip>
          <a:stretch>
            <a:fillRect/>
          </a:stretch>
        </p:blipFill>
        <p:spPr>
          <a:xfrm>
            <a:off x="1215500" y="1407475"/>
            <a:ext cx="3722000" cy="3785700"/>
          </a:xfrm>
          <a:prstGeom prst="rect">
            <a:avLst/>
          </a:prstGeom>
          <a:noFill/>
          <a:ln>
            <a:noFill/>
          </a:ln>
        </p:spPr>
      </p:pic>
      <p:pic>
        <p:nvPicPr>
          <p:cNvPr id="173" name="Google Shape;173;p39"/>
          <p:cNvPicPr preferRelativeResize="0"/>
          <p:nvPr/>
        </p:nvPicPr>
        <p:blipFill>
          <a:blip r:embed="rId4">
            <a:alphaModFix/>
          </a:blip>
          <a:stretch>
            <a:fillRect/>
          </a:stretch>
        </p:blipFill>
        <p:spPr>
          <a:xfrm>
            <a:off x="1298225" y="1532426"/>
            <a:ext cx="316076" cy="316076"/>
          </a:xfrm>
          <a:prstGeom prst="rect">
            <a:avLst/>
          </a:prstGeom>
          <a:noFill/>
          <a:ln>
            <a:noFill/>
          </a:ln>
        </p:spPr>
      </p:pic>
      <p:pic>
        <p:nvPicPr>
          <p:cNvPr id="174" name="Google Shape;174;p39"/>
          <p:cNvPicPr preferRelativeResize="0"/>
          <p:nvPr/>
        </p:nvPicPr>
        <p:blipFill>
          <a:blip r:embed="rId5">
            <a:alphaModFix/>
          </a:blip>
          <a:stretch>
            <a:fillRect/>
          </a:stretch>
        </p:blipFill>
        <p:spPr>
          <a:xfrm>
            <a:off x="4049500" y="1982926"/>
            <a:ext cx="3852774" cy="3615274"/>
          </a:xfrm>
          <a:prstGeom prst="rect">
            <a:avLst/>
          </a:prstGeom>
          <a:noFill/>
          <a:ln>
            <a:noFill/>
          </a:ln>
        </p:spPr>
      </p:pic>
      <p:pic>
        <p:nvPicPr>
          <p:cNvPr id="175" name="Google Shape;175;p39"/>
          <p:cNvPicPr preferRelativeResize="0"/>
          <p:nvPr/>
        </p:nvPicPr>
        <p:blipFill>
          <a:blip r:embed="rId6">
            <a:alphaModFix/>
          </a:blip>
          <a:stretch>
            <a:fillRect/>
          </a:stretch>
        </p:blipFill>
        <p:spPr>
          <a:xfrm>
            <a:off x="4286300" y="2143551"/>
            <a:ext cx="394057" cy="3160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4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Veränderte Richtlinien für Kopfzeilen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graphicFrame>
        <p:nvGraphicFramePr>
          <p:cNvPr id="181" name="Google Shape;181;p40"/>
          <p:cNvGraphicFramePr/>
          <p:nvPr/>
        </p:nvGraphicFramePr>
        <p:xfrm>
          <a:off x="1743138" y="1329525"/>
          <a:ext cx="3000000" cy="3000000"/>
        </p:xfrm>
        <a:graphic>
          <a:graphicData uri="http://schemas.openxmlformats.org/drawingml/2006/table">
            <a:tbl>
              <a:tblPr>
                <a:noFill/>
                <a:tableStyleId>{61304557-D614-4C2E-A53E-FABCE6AD32DD}</a:tableStyleId>
              </a:tblPr>
              <a:tblGrid>
                <a:gridCol w="872125"/>
                <a:gridCol w="4785600"/>
              </a:tblGrid>
              <a:tr h="381000">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Level</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Format</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19050">
                      <a:solidFill>
                        <a:schemeClr val="dk2"/>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GB">
                          <a:solidFill>
                            <a:schemeClr val="dk2"/>
                          </a:solidFill>
                          <a:latin typeface="Open Sans"/>
                          <a:ea typeface="Open Sans"/>
                          <a:cs typeface="Open Sans"/>
                          <a:sym typeface="Open Sans"/>
                        </a:rPr>
                        <a:t>1</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ctr">
                        <a:spcBef>
                          <a:spcPts val="0"/>
                        </a:spcBef>
                        <a:spcAft>
                          <a:spcPts val="0"/>
                        </a:spcAft>
                        <a:buNone/>
                      </a:pPr>
                      <a:r>
                        <a:rPr b="1" lang="en-GB">
                          <a:solidFill>
                            <a:schemeClr val="dk2"/>
                          </a:solidFill>
                          <a:latin typeface="Open Sans"/>
                          <a:ea typeface="Open Sans"/>
                          <a:cs typeface="Open Sans"/>
                          <a:sym typeface="Open Sans"/>
                        </a:rPr>
                        <a:t>Zentriert, Fett, Titel</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19050">
                      <a:solidFill>
                        <a:schemeClr val="dk2"/>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GB">
                          <a:solidFill>
                            <a:schemeClr val="dk2"/>
                          </a:solidFill>
                          <a:latin typeface="Open Sans"/>
                          <a:ea typeface="Open Sans"/>
                          <a:cs typeface="Open Sans"/>
                          <a:sym typeface="Open Sans"/>
                        </a:rPr>
                        <a:t>2</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Links ausgerichtet, Fett, Titel</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GB">
                          <a:solidFill>
                            <a:schemeClr val="dk2"/>
                          </a:solidFill>
                          <a:latin typeface="Open Sans"/>
                          <a:ea typeface="Open Sans"/>
                          <a:cs typeface="Open Sans"/>
                          <a:sym typeface="Open Sans"/>
                        </a:rPr>
                        <a:t>3</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b="1" i="1" lang="en-GB">
                          <a:solidFill>
                            <a:schemeClr val="dk2"/>
                          </a:solidFill>
                          <a:latin typeface="Open Sans"/>
                          <a:ea typeface="Open Sans"/>
                          <a:cs typeface="Open Sans"/>
                          <a:sym typeface="Open Sans"/>
                        </a:rPr>
                        <a:t>Links ausgerichtet</a:t>
                      </a:r>
                      <a:r>
                        <a:rPr b="1" i="1" lang="en-GB">
                          <a:solidFill>
                            <a:schemeClr val="dk2"/>
                          </a:solidFill>
                          <a:latin typeface="Open Sans"/>
                          <a:ea typeface="Open Sans"/>
                          <a:cs typeface="Open Sans"/>
                          <a:sym typeface="Open Sans"/>
                        </a:rPr>
                        <a:t>, Fett, Kursiv, Titel</a:t>
                      </a:r>
                      <a:endParaRPr b="1" i="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GB">
                          <a:solidFill>
                            <a:schemeClr val="dk2"/>
                          </a:solidFill>
                          <a:latin typeface="Open Sans"/>
                          <a:ea typeface="Open Sans"/>
                          <a:cs typeface="Open Sans"/>
                          <a:sym typeface="Open Sans"/>
                        </a:rPr>
                        <a:t>4</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      Eingeschoben</a:t>
                      </a:r>
                      <a:r>
                        <a:rPr b="1" lang="en-GB">
                          <a:solidFill>
                            <a:schemeClr val="dk2"/>
                          </a:solidFill>
                          <a:latin typeface="Open Sans"/>
                          <a:ea typeface="Open Sans"/>
                          <a:cs typeface="Open Sans"/>
                          <a:sym typeface="Open Sans"/>
                        </a:rPr>
                        <a:t>, Fett, Titel, Punkt. </a:t>
                      </a:r>
                      <a:r>
                        <a:rPr lang="en-GB">
                          <a:solidFill>
                            <a:schemeClr val="dk2"/>
                          </a:solidFill>
                          <a:latin typeface="Open Sans"/>
                          <a:ea typeface="Open Sans"/>
                          <a:cs typeface="Open Sans"/>
                          <a:sym typeface="Open Sans"/>
                        </a:rPr>
                        <a:t>Text beginnt in der gleichen Zeile.</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GB">
                          <a:solidFill>
                            <a:schemeClr val="dk2"/>
                          </a:solidFill>
                          <a:latin typeface="Open Sans"/>
                          <a:ea typeface="Open Sans"/>
                          <a:cs typeface="Open Sans"/>
                          <a:sym typeface="Open Sans"/>
                        </a:rPr>
                        <a:t>5</a:t>
                      </a:r>
                      <a:endParaRPr>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c>
                  <a:txBody>
                    <a:bodyPr/>
                    <a:lstStyle/>
                    <a:p>
                      <a:pPr indent="0" lvl="0" marL="0" rtl="0" algn="l">
                        <a:spcBef>
                          <a:spcPts val="0"/>
                        </a:spcBef>
                        <a:spcAft>
                          <a:spcPts val="0"/>
                        </a:spcAft>
                        <a:buNone/>
                      </a:pPr>
                      <a:r>
                        <a:rPr b="1" lang="en-GB">
                          <a:solidFill>
                            <a:schemeClr val="dk2"/>
                          </a:solidFill>
                          <a:latin typeface="Open Sans"/>
                          <a:ea typeface="Open Sans"/>
                          <a:cs typeface="Open Sans"/>
                          <a:sym typeface="Open Sans"/>
                        </a:rPr>
                        <a:t>      </a:t>
                      </a:r>
                      <a:r>
                        <a:rPr b="1" i="1" lang="en-GB">
                          <a:solidFill>
                            <a:schemeClr val="dk2"/>
                          </a:solidFill>
                          <a:latin typeface="Open Sans"/>
                          <a:ea typeface="Open Sans"/>
                          <a:cs typeface="Open Sans"/>
                          <a:sym typeface="Open Sans"/>
                        </a:rPr>
                        <a:t>Eingeschoben, Fett, Kursiv, Titel, Punkt</a:t>
                      </a:r>
                      <a:r>
                        <a:rPr b="1" lang="en-GB">
                          <a:solidFill>
                            <a:schemeClr val="dk2"/>
                          </a:solidFill>
                          <a:latin typeface="Open Sans"/>
                          <a:ea typeface="Open Sans"/>
                          <a:cs typeface="Open Sans"/>
                          <a:sym typeface="Open Sans"/>
                        </a:rPr>
                        <a:t>. </a:t>
                      </a:r>
                      <a:r>
                        <a:rPr lang="en-GB">
                          <a:solidFill>
                            <a:schemeClr val="dk2"/>
                          </a:solidFill>
                          <a:latin typeface="Open Sans"/>
                          <a:ea typeface="Open Sans"/>
                          <a:cs typeface="Open Sans"/>
                          <a:sym typeface="Open Sans"/>
                        </a:rPr>
                        <a:t>Text beginnt in der gleichen Zeile.</a:t>
                      </a:r>
                      <a:endParaRPr>
                        <a:solidFill>
                          <a:schemeClr val="dk2"/>
                        </a:solidFill>
                        <a:latin typeface="Open Sans"/>
                        <a:ea typeface="Open Sans"/>
                        <a:cs typeface="Open Sans"/>
                        <a:sym typeface="Open Sans"/>
                      </a:endParaRPr>
                    </a:p>
                    <a:p>
                      <a:pPr indent="0" lvl="0" marL="0" rtl="0" algn="l">
                        <a:spcBef>
                          <a:spcPts val="0"/>
                        </a:spcBef>
                        <a:spcAft>
                          <a:spcPts val="0"/>
                        </a:spcAft>
                        <a:buNone/>
                      </a:pPr>
                      <a:r>
                        <a:t/>
                      </a:r>
                      <a:endParaRPr b="1">
                        <a:solidFill>
                          <a:schemeClr val="dk2"/>
                        </a:solidFill>
                        <a:latin typeface="Open Sans"/>
                        <a:ea typeface="Open Sans"/>
                        <a:cs typeface="Open Sans"/>
                        <a:sym typeface="Open Sans"/>
                      </a:endParaRPr>
                    </a:p>
                  </a:txBody>
                  <a:tcPr marT="91425" marB="91425" marR="91425" marL="91425">
                    <a:lnL cap="flat" cmpd="sng" w="9525">
                      <a:solidFill>
                        <a:schemeClr val="lt2">
                          <a:alpha val="0"/>
                        </a:schemeClr>
                      </a:solidFill>
                      <a:prstDash val="solid"/>
                      <a:round/>
                      <a:headEnd len="sm" w="sm" type="none"/>
                      <a:tailEnd len="sm" w="sm" type="none"/>
                    </a:lnL>
                    <a:lnR cap="flat" cmpd="sng" w="9525">
                      <a:solidFill>
                        <a:schemeClr val="lt2">
                          <a:alpha val="0"/>
                        </a:schemeClr>
                      </a:solidFill>
                      <a:prstDash val="solid"/>
                      <a:round/>
                      <a:headEnd len="sm" w="sm" type="none"/>
                      <a:tailEnd len="sm" w="sm" type="none"/>
                    </a:lnR>
                    <a:lnT cap="flat" cmpd="sng" w="9525">
                      <a:solidFill>
                        <a:schemeClr val="lt2">
                          <a:alpha val="0"/>
                        </a:schemeClr>
                      </a:solidFill>
                      <a:prstDash val="solid"/>
                      <a:round/>
                      <a:headEnd len="sm" w="sm" type="none"/>
                      <a:tailEnd len="sm" w="sm" type="none"/>
                    </a:lnT>
                    <a:lnB cap="flat" cmpd="sng" w="9525">
                      <a:solidFill>
                        <a:schemeClr val="lt2">
                          <a:alpha val="0"/>
                        </a:schemeClr>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41"/>
          <p:cNvSpPr txBox="1"/>
          <p:nvPr>
            <p:ph type="ctrTitle"/>
          </p:nvPr>
        </p:nvSpPr>
        <p:spPr>
          <a:xfrm>
            <a:off x="972000" y="1715700"/>
            <a:ext cx="7200000" cy="1712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Empfohlene Ressourcen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APA-Richtlinien</a:t>
            </a:r>
            <a:endParaRPr/>
          </a:p>
        </p:txBody>
      </p:sp>
      <p:pic>
        <p:nvPicPr>
          <p:cNvPr id="79" name="Google Shape;79;p24" title="APA 6th edition"/>
          <p:cNvPicPr preferRelativeResize="0"/>
          <p:nvPr/>
        </p:nvPicPr>
        <p:blipFill>
          <a:blip r:embed="rId3">
            <a:alphaModFix/>
          </a:blip>
          <a:stretch>
            <a:fillRect/>
          </a:stretch>
        </p:blipFill>
        <p:spPr>
          <a:xfrm>
            <a:off x="2480800" y="1523313"/>
            <a:ext cx="1415994" cy="2202675"/>
          </a:xfrm>
          <a:prstGeom prst="rect">
            <a:avLst/>
          </a:prstGeom>
          <a:noFill/>
          <a:ln>
            <a:noFill/>
          </a:ln>
        </p:spPr>
      </p:pic>
      <p:sp>
        <p:nvSpPr>
          <p:cNvPr id="80" name="Google Shape;80;p24"/>
          <p:cNvSpPr txBox="1"/>
          <p:nvPr/>
        </p:nvSpPr>
        <p:spPr>
          <a:xfrm>
            <a:off x="2519425" y="3747875"/>
            <a:ext cx="1416000" cy="7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2"/>
                </a:solidFill>
                <a:latin typeface="Open Sans"/>
                <a:ea typeface="Open Sans"/>
                <a:cs typeface="Open Sans"/>
                <a:sym typeface="Open Sans"/>
              </a:rPr>
              <a:t>6. Auflage</a:t>
            </a:r>
            <a:br>
              <a:rPr lang="en-GB" sz="1200">
                <a:solidFill>
                  <a:schemeClr val="dk2"/>
                </a:solidFill>
                <a:latin typeface="Open Sans"/>
                <a:ea typeface="Open Sans"/>
                <a:cs typeface="Open Sans"/>
                <a:sym typeface="Open Sans"/>
              </a:rPr>
            </a:br>
            <a:r>
              <a:rPr lang="en-GB" sz="1200">
                <a:solidFill>
                  <a:schemeClr val="dk2"/>
                </a:solidFill>
                <a:latin typeface="Open Sans"/>
                <a:ea typeface="Open Sans"/>
                <a:cs typeface="Open Sans"/>
                <a:sym typeface="Open Sans"/>
              </a:rPr>
              <a:t>(2009)</a:t>
            </a:r>
            <a:endParaRPr sz="1200">
              <a:solidFill>
                <a:schemeClr val="dk2"/>
              </a:solidFill>
              <a:latin typeface="Open Sans"/>
              <a:ea typeface="Open Sans"/>
              <a:cs typeface="Open Sans"/>
              <a:sym typeface="Open Sans"/>
            </a:endParaRPr>
          </a:p>
        </p:txBody>
      </p:sp>
      <p:sp>
        <p:nvSpPr>
          <p:cNvPr id="81" name="Google Shape;81;p24"/>
          <p:cNvSpPr txBox="1"/>
          <p:nvPr/>
        </p:nvSpPr>
        <p:spPr>
          <a:xfrm>
            <a:off x="4793175" y="3747875"/>
            <a:ext cx="1416000" cy="720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chemeClr val="dk2"/>
                </a:solidFill>
                <a:latin typeface="Open Sans"/>
                <a:ea typeface="Open Sans"/>
                <a:cs typeface="Open Sans"/>
                <a:sym typeface="Open Sans"/>
              </a:rPr>
              <a:t>7. Auflage</a:t>
            </a:r>
            <a:r>
              <a:rPr lang="en-GB" sz="1200">
                <a:solidFill>
                  <a:schemeClr val="dk2"/>
                </a:solidFill>
                <a:latin typeface="Open Sans"/>
                <a:ea typeface="Open Sans"/>
                <a:cs typeface="Open Sans"/>
                <a:sym typeface="Open Sans"/>
              </a:rPr>
              <a:t> </a:t>
            </a:r>
            <a:endParaRPr sz="1200">
              <a:solidFill>
                <a:schemeClr val="dk2"/>
              </a:solidFill>
              <a:latin typeface="Open Sans"/>
              <a:ea typeface="Open Sans"/>
              <a:cs typeface="Open Sans"/>
              <a:sym typeface="Open Sans"/>
            </a:endParaRPr>
          </a:p>
          <a:p>
            <a:pPr indent="0" lvl="0" marL="0" rtl="0" algn="ctr">
              <a:spcBef>
                <a:spcPts val="0"/>
              </a:spcBef>
              <a:spcAft>
                <a:spcPts val="0"/>
              </a:spcAft>
              <a:buNone/>
            </a:pPr>
            <a:r>
              <a:rPr lang="en-GB" sz="1200">
                <a:solidFill>
                  <a:schemeClr val="dk2"/>
                </a:solidFill>
                <a:latin typeface="Open Sans"/>
                <a:ea typeface="Open Sans"/>
                <a:cs typeface="Open Sans"/>
                <a:sym typeface="Open Sans"/>
              </a:rPr>
              <a:t>(Oktober 2019)</a:t>
            </a:r>
            <a:endParaRPr sz="1200">
              <a:solidFill>
                <a:schemeClr val="dk2"/>
              </a:solidFill>
              <a:latin typeface="Open Sans"/>
              <a:ea typeface="Open Sans"/>
              <a:cs typeface="Open Sans"/>
              <a:sym typeface="Open Sans"/>
            </a:endParaRPr>
          </a:p>
        </p:txBody>
      </p:sp>
      <p:pic>
        <p:nvPicPr>
          <p:cNvPr id="82" name="Google Shape;82;p24"/>
          <p:cNvPicPr preferRelativeResize="0"/>
          <p:nvPr/>
        </p:nvPicPr>
        <p:blipFill>
          <a:blip r:embed="rId4">
            <a:alphaModFix/>
          </a:blip>
          <a:stretch>
            <a:fillRect/>
          </a:stretch>
        </p:blipFill>
        <p:spPr>
          <a:xfrm>
            <a:off x="4982800" y="1667150"/>
            <a:ext cx="1343200" cy="191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42"/>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Ressourcen von Scribbr</a:t>
            </a:r>
            <a:endParaRPr/>
          </a:p>
        </p:txBody>
      </p:sp>
      <p:sp>
        <p:nvSpPr>
          <p:cNvPr id="192" name="Google Shape;192;p42"/>
          <p:cNvSpPr txBox="1"/>
          <p:nvPr>
            <p:ph idx="1" type="body"/>
          </p:nvPr>
        </p:nvSpPr>
        <p:spPr>
          <a:xfrm>
            <a:off x="934075" y="1418175"/>
            <a:ext cx="4139400" cy="3150600"/>
          </a:xfrm>
          <a:prstGeom prst="rect">
            <a:avLst/>
          </a:prstGeom>
        </p:spPr>
        <p:txBody>
          <a:bodyPr anchorCtr="0" anchor="t" bIns="91425" lIns="91425" spcFirstLastPara="1" rIns="91425" wrap="square" tIns="91425">
            <a:noAutofit/>
          </a:bodyPr>
          <a:lstStyle/>
          <a:p>
            <a:pPr indent="-336550" lvl="0" marL="457200" rtl="0" algn="l">
              <a:lnSpc>
                <a:spcPct val="150000"/>
              </a:lnSpc>
              <a:spcBef>
                <a:spcPts val="0"/>
              </a:spcBef>
              <a:spcAft>
                <a:spcPts val="0"/>
              </a:spcAft>
              <a:buSzPts val="1700"/>
              <a:buChar char="●"/>
            </a:pPr>
            <a:r>
              <a:rPr lang="en-GB" sz="1700" u="sng">
                <a:solidFill>
                  <a:schemeClr val="hlink"/>
                </a:solidFill>
                <a:hlinkClick r:id="rId3"/>
              </a:rPr>
              <a:t>Wissensdatenbank</a:t>
            </a:r>
            <a:r>
              <a:rPr lang="en-GB" sz="1700"/>
              <a:t> (300+ Artikel)</a:t>
            </a:r>
            <a:endParaRPr sz="1700"/>
          </a:p>
          <a:p>
            <a:pPr indent="-336550" lvl="0" marL="457200" rtl="0" algn="l">
              <a:lnSpc>
                <a:spcPct val="150000"/>
              </a:lnSpc>
              <a:spcBef>
                <a:spcPts val="0"/>
              </a:spcBef>
              <a:spcAft>
                <a:spcPts val="0"/>
              </a:spcAft>
              <a:buSzPts val="1700"/>
              <a:buChar char="●"/>
            </a:pPr>
            <a:r>
              <a:rPr lang="en-GB" sz="1700" u="sng">
                <a:solidFill>
                  <a:schemeClr val="hlink"/>
                </a:solidFill>
                <a:hlinkClick r:id="rId4"/>
              </a:rPr>
              <a:t>Alles über richtiges Zitieren</a:t>
            </a:r>
            <a:endParaRPr sz="1700"/>
          </a:p>
          <a:p>
            <a:pPr indent="-336550" lvl="0" marL="457200" rtl="0" algn="l">
              <a:lnSpc>
                <a:spcPct val="150000"/>
              </a:lnSpc>
              <a:spcBef>
                <a:spcPts val="0"/>
              </a:spcBef>
              <a:spcAft>
                <a:spcPts val="0"/>
              </a:spcAft>
              <a:buSzPts val="1700"/>
              <a:buChar char="●"/>
            </a:pPr>
            <a:r>
              <a:rPr lang="en-GB" sz="1700" u="sng">
                <a:solidFill>
                  <a:schemeClr val="hlink"/>
                </a:solidFill>
                <a:hlinkClick r:id="rId5"/>
              </a:rPr>
              <a:t>Alles über APA-Richtlinien</a:t>
            </a:r>
            <a:endParaRPr sz="1700"/>
          </a:p>
          <a:p>
            <a:pPr indent="-336550" lvl="0" marL="457200" rtl="0" algn="l">
              <a:lnSpc>
                <a:spcPct val="150000"/>
              </a:lnSpc>
              <a:spcBef>
                <a:spcPts val="0"/>
              </a:spcBef>
              <a:spcAft>
                <a:spcPts val="0"/>
              </a:spcAft>
              <a:buSzPts val="1700"/>
              <a:buChar char="●"/>
            </a:pPr>
            <a:r>
              <a:rPr lang="en-GB" sz="1700" u="sng">
                <a:solidFill>
                  <a:schemeClr val="hlink"/>
                </a:solidFill>
                <a:hlinkClick r:id="rId6"/>
              </a:rPr>
              <a:t>Kostenloser APA-Generato</a:t>
            </a:r>
            <a:r>
              <a:rPr lang="en-GB" sz="1700" u="sng">
                <a:solidFill>
                  <a:schemeClr val="hlink"/>
                </a:solidFill>
                <a:hlinkClick r:id="rId7"/>
              </a:rPr>
              <a:t>r</a:t>
            </a:r>
            <a:endParaRPr sz="1700"/>
          </a:p>
          <a:p>
            <a:pPr indent="0" lvl="0" marL="0" rtl="0" algn="l">
              <a:lnSpc>
                <a:spcPct val="150000"/>
              </a:lnSpc>
              <a:spcBef>
                <a:spcPts val="1600"/>
              </a:spcBef>
              <a:spcAft>
                <a:spcPts val="1600"/>
              </a:spcAft>
              <a:buNone/>
            </a:pPr>
            <a:r>
              <a:t/>
            </a:r>
            <a:endParaRPr sz="17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43"/>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APA Publication Manual</a:t>
            </a:r>
            <a:endParaRPr/>
          </a:p>
        </p:txBody>
      </p:sp>
      <p:sp>
        <p:nvSpPr>
          <p:cNvPr id="198" name="Google Shape;198;p43"/>
          <p:cNvSpPr txBox="1"/>
          <p:nvPr>
            <p:ph idx="1" type="body"/>
          </p:nvPr>
        </p:nvSpPr>
        <p:spPr>
          <a:xfrm>
            <a:off x="934075" y="1351025"/>
            <a:ext cx="7200000" cy="3217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u="sng">
                <a:solidFill>
                  <a:schemeClr val="hlink"/>
                </a:solidFill>
                <a:hlinkClick r:id="rId3"/>
              </a:rPr>
              <a:t>Gebundenes Buch</a:t>
            </a:r>
            <a:r>
              <a:rPr lang="en-GB"/>
              <a:t>			</a:t>
            </a:r>
            <a:r>
              <a:rPr lang="en-GB"/>
              <a:t>(54,00 </a:t>
            </a:r>
            <a:r>
              <a:rPr lang="en-GB">
                <a:solidFill>
                  <a:srgbClr val="000000"/>
                </a:solidFill>
                <a:highlight>
                  <a:schemeClr val="lt1"/>
                </a:highlight>
              </a:rPr>
              <a:t>€</a:t>
            </a:r>
            <a:r>
              <a:rPr lang="en-GB"/>
              <a:t>)</a:t>
            </a:r>
            <a:endParaRPr/>
          </a:p>
          <a:p>
            <a:pPr indent="-342900" lvl="0" marL="457200" rtl="0" algn="l">
              <a:lnSpc>
                <a:spcPct val="150000"/>
              </a:lnSpc>
              <a:spcBef>
                <a:spcPts val="0"/>
              </a:spcBef>
              <a:spcAft>
                <a:spcPts val="0"/>
              </a:spcAft>
              <a:buSzPts val="1800"/>
              <a:buChar char="●"/>
            </a:pPr>
            <a:r>
              <a:rPr lang="en-GB" u="sng">
                <a:solidFill>
                  <a:schemeClr val="hlink"/>
                </a:solidFill>
                <a:hlinkClick r:id="rId4"/>
              </a:rPr>
              <a:t>Taschenbuch</a:t>
            </a:r>
            <a:r>
              <a:rPr lang="en-GB"/>
              <a:t>				(25,00 </a:t>
            </a:r>
            <a:r>
              <a:rPr lang="en-GB">
                <a:solidFill>
                  <a:srgbClr val="000000"/>
                </a:solidFill>
                <a:highlight>
                  <a:schemeClr val="lt1"/>
                </a:highlight>
              </a:rPr>
              <a:t>€</a:t>
            </a:r>
            <a:r>
              <a:rPr lang="en-GB"/>
              <a:t>)</a:t>
            </a:r>
            <a:endParaRPr/>
          </a:p>
          <a:p>
            <a:pPr indent="-342900" lvl="0" marL="457200" rtl="0" algn="l">
              <a:lnSpc>
                <a:spcPct val="150000"/>
              </a:lnSpc>
              <a:spcBef>
                <a:spcPts val="0"/>
              </a:spcBef>
              <a:spcAft>
                <a:spcPts val="0"/>
              </a:spcAft>
              <a:buSzPts val="1800"/>
              <a:buChar char="●"/>
            </a:pPr>
            <a:r>
              <a:rPr lang="en-GB" u="sng">
                <a:solidFill>
                  <a:schemeClr val="hlink"/>
                </a:solidFill>
                <a:hlinkClick r:id="rId5"/>
              </a:rPr>
              <a:t>Spiralbindung</a:t>
            </a:r>
            <a:r>
              <a:rPr lang="en-GB"/>
              <a:t>				</a:t>
            </a:r>
            <a:r>
              <a:rPr lang="en-GB"/>
              <a:t>(44,50 </a:t>
            </a:r>
            <a:r>
              <a:rPr lang="en-GB">
                <a:solidFill>
                  <a:srgbClr val="000000"/>
                </a:solidFill>
                <a:highlight>
                  <a:schemeClr val="lt1"/>
                </a:highlight>
              </a:rPr>
              <a:t>€</a:t>
            </a:r>
            <a:r>
              <a:rPr lang="en-GB"/>
              <a:t>)</a:t>
            </a:r>
            <a:endParaRPr/>
          </a:p>
        </p:txBody>
      </p:sp>
      <p:pic>
        <p:nvPicPr>
          <p:cNvPr id="199" name="Google Shape;199;p43"/>
          <p:cNvPicPr preferRelativeResize="0"/>
          <p:nvPr/>
        </p:nvPicPr>
        <p:blipFill>
          <a:blip r:embed="rId6">
            <a:alphaModFix/>
          </a:blip>
          <a:stretch>
            <a:fillRect/>
          </a:stretch>
        </p:blipFill>
        <p:spPr>
          <a:xfrm>
            <a:off x="6431650" y="1319399"/>
            <a:ext cx="1756800" cy="250470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44"/>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Hi, wir sind</a:t>
            </a:r>
            <a:r>
              <a:rPr lang="en-GB"/>
              <a:t> Scribbr </a:t>
            </a:r>
            <a:r>
              <a:rPr lang="en-GB"/>
              <a:t>👋</a:t>
            </a:r>
            <a:endParaRPr/>
          </a:p>
        </p:txBody>
      </p:sp>
      <p:sp>
        <p:nvSpPr>
          <p:cNvPr id="205" name="Google Shape;205;p44"/>
          <p:cNvSpPr txBox="1"/>
          <p:nvPr>
            <p:ph idx="1" type="body"/>
          </p:nvPr>
        </p:nvSpPr>
        <p:spPr>
          <a:xfrm>
            <a:off x="934075" y="1368550"/>
            <a:ext cx="7200000" cy="3200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400"/>
              <a:t>Wir sind ein 60-köpfiges Team in Amsterdam mit weltweit mehr als 500 Korrektoren und Korrektorinnen. Unser Ziel ist es, Studierenden dabei zu helfen, ihr Studium erfolgreich abzuschließen.</a:t>
            </a:r>
            <a:endParaRPr sz="1400"/>
          </a:p>
          <a:p>
            <a:pPr indent="0" lvl="0" marL="0" rtl="0" algn="l">
              <a:lnSpc>
                <a:spcPct val="115000"/>
              </a:lnSpc>
              <a:spcBef>
                <a:spcPts val="1600"/>
              </a:spcBef>
              <a:spcAft>
                <a:spcPts val="0"/>
              </a:spcAft>
              <a:buNone/>
            </a:pPr>
            <a:r>
              <a:rPr lang="en-GB" sz="1400"/>
              <a:t>Dafür arbeiten wir jeden Tag an unseren Services:</a:t>
            </a:r>
            <a:endParaRPr sz="1400"/>
          </a:p>
          <a:p>
            <a:pPr indent="-317500" lvl="0" marL="457200" rtl="0" algn="l">
              <a:lnSpc>
                <a:spcPct val="115000"/>
              </a:lnSpc>
              <a:spcBef>
                <a:spcPts val="0"/>
              </a:spcBef>
              <a:spcAft>
                <a:spcPts val="0"/>
              </a:spcAft>
              <a:buSzPts val="1400"/>
              <a:buChar char="●"/>
            </a:pPr>
            <a:r>
              <a:rPr lang="en-GB" sz="1400" u="sng">
                <a:solidFill>
                  <a:schemeClr val="hlink"/>
                </a:solidFill>
                <a:hlinkClick r:id="rId3"/>
              </a:rPr>
              <a:t>Lektorat &amp; Korrekturlesen</a:t>
            </a:r>
            <a:endParaRPr/>
          </a:p>
          <a:p>
            <a:pPr indent="-317500" lvl="0" marL="457200" rtl="0" algn="l">
              <a:lnSpc>
                <a:spcPct val="115000"/>
              </a:lnSpc>
              <a:spcBef>
                <a:spcPts val="0"/>
              </a:spcBef>
              <a:spcAft>
                <a:spcPts val="0"/>
              </a:spcAft>
              <a:buSzPts val="1400"/>
              <a:buChar char="●"/>
            </a:pPr>
            <a:r>
              <a:rPr lang="en-GB" sz="1400" u="sng">
                <a:solidFill>
                  <a:schemeClr val="hlink"/>
                </a:solidFill>
                <a:hlinkClick r:id="rId4"/>
              </a:rPr>
              <a:t>Plagiatsprüfung</a:t>
            </a:r>
            <a:endParaRPr/>
          </a:p>
          <a:p>
            <a:pPr indent="-317500" lvl="0" marL="457200" rtl="0" algn="l">
              <a:lnSpc>
                <a:spcPct val="115000"/>
              </a:lnSpc>
              <a:spcBef>
                <a:spcPts val="0"/>
              </a:spcBef>
              <a:spcAft>
                <a:spcPts val="0"/>
              </a:spcAft>
              <a:buSzPts val="1400"/>
              <a:buChar char="●"/>
            </a:pPr>
            <a:r>
              <a:rPr lang="en-GB" sz="1400" u="sng">
                <a:solidFill>
                  <a:schemeClr val="hlink"/>
                </a:solidFill>
                <a:hlinkClick r:id="rId5"/>
              </a:rPr>
              <a:t>Literatur-Generatoren</a:t>
            </a:r>
            <a:endParaRPr/>
          </a:p>
          <a:p>
            <a:pPr indent="-317500" lvl="0" marL="457200" rtl="0" algn="l">
              <a:lnSpc>
                <a:spcPct val="115000"/>
              </a:lnSpc>
              <a:spcBef>
                <a:spcPts val="0"/>
              </a:spcBef>
              <a:spcAft>
                <a:spcPts val="0"/>
              </a:spcAft>
              <a:buSzPts val="1400"/>
              <a:buChar char="●"/>
            </a:pPr>
            <a:r>
              <a:rPr lang="en-GB" sz="1400" u="sng">
                <a:solidFill>
                  <a:schemeClr val="hlink"/>
                </a:solidFill>
                <a:hlinkClick r:id="rId6"/>
              </a:rPr>
              <a:t>Wissensdatenbank</a:t>
            </a:r>
            <a:endParaRPr sz="1400"/>
          </a:p>
          <a:p>
            <a:pPr indent="-317500" lvl="0" marL="457200" rtl="0" algn="l">
              <a:lnSpc>
                <a:spcPct val="115000"/>
              </a:lnSpc>
              <a:spcBef>
                <a:spcPts val="0"/>
              </a:spcBef>
              <a:spcAft>
                <a:spcPts val="0"/>
              </a:spcAft>
              <a:buSzPts val="1400"/>
              <a:buChar char="●"/>
            </a:pPr>
            <a:r>
              <a:rPr lang="en-GB" sz="1400"/>
              <a:t>akademischer </a:t>
            </a:r>
            <a:r>
              <a:rPr lang="en-GB" sz="1400" u="sng">
                <a:solidFill>
                  <a:schemeClr val="hlink"/>
                </a:solidFill>
                <a:hlinkClick r:id="rId7"/>
              </a:rPr>
              <a:t>YouTube Kanal</a:t>
            </a:r>
            <a:endParaRPr b="1" sz="1400"/>
          </a:p>
          <a:p>
            <a:pPr indent="0" lvl="0" marL="0" rtl="0" algn="l">
              <a:spcBef>
                <a:spcPts val="1600"/>
              </a:spcBef>
              <a:spcAft>
                <a:spcPts val="1600"/>
              </a:spcAft>
              <a:buNone/>
            </a:pPr>
            <a:r>
              <a:t/>
            </a:r>
            <a:endParaRPr b="1"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4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Diese Präsentation nutzen </a:t>
            </a:r>
            <a:endParaRPr/>
          </a:p>
        </p:txBody>
      </p:sp>
      <p:sp>
        <p:nvSpPr>
          <p:cNvPr id="211" name="Google Shape;211;p45"/>
          <p:cNvSpPr txBox="1"/>
          <p:nvPr>
            <p:ph idx="1" type="body"/>
          </p:nvPr>
        </p:nvSpPr>
        <p:spPr>
          <a:xfrm>
            <a:off x="934075" y="1152475"/>
            <a:ext cx="7200000" cy="360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400"/>
              <a:t>Diese Präsentation kann frei genutzt werden, um Studierende über die Änderungen in der 7. Auflage der APA-Richtlinien zu informieren. Folgendes ist gestattet</a:t>
            </a:r>
            <a:r>
              <a:rPr lang="en-GB" sz="1400"/>
              <a:t>:</a:t>
            </a:r>
            <a:endParaRPr sz="1400"/>
          </a:p>
          <a:p>
            <a:pPr indent="-317500" lvl="0" marL="457200" rtl="0" algn="l">
              <a:spcBef>
                <a:spcPts val="1600"/>
              </a:spcBef>
              <a:spcAft>
                <a:spcPts val="0"/>
              </a:spcAft>
              <a:buClr>
                <a:schemeClr val="accent2"/>
              </a:buClr>
              <a:buSzPts val="1400"/>
              <a:buChar char="✓"/>
            </a:pPr>
            <a:r>
              <a:rPr lang="en-GB" sz="1400"/>
              <a:t>diese Präsentation in einer Vorlesung zeigen</a:t>
            </a:r>
            <a:endParaRPr sz="1400"/>
          </a:p>
          <a:p>
            <a:pPr indent="-317500" lvl="0" marL="457200" rtl="0" algn="l">
              <a:spcBef>
                <a:spcPts val="0"/>
              </a:spcBef>
              <a:spcAft>
                <a:spcPts val="0"/>
              </a:spcAft>
              <a:buClr>
                <a:schemeClr val="accent2"/>
              </a:buClr>
              <a:buSzPts val="1400"/>
              <a:buChar char="✓"/>
            </a:pPr>
            <a:r>
              <a:rPr lang="en-GB" sz="1400"/>
              <a:t>Folien verändern oder löschen</a:t>
            </a:r>
            <a:endParaRPr sz="1400"/>
          </a:p>
          <a:p>
            <a:pPr indent="-317500" lvl="0" marL="457200" rtl="0" algn="l">
              <a:spcBef>
                <a:spcPts val="0"/>
              </a:spcBef>
              <a:spcAft>
                <a:spcPts val="0"/>
              </a:spcAft>
              <a:buClr>
                <a:schemeClr val="accent2"/>
              </a:buClr>
              <a:buSzPts val="1400"/>
              <a:buChar char="✓"/>
            </a:pPr>
            <a:r>
              <a:rPr lang="en-GB" sz="1400"/>
              <a:t>diese Präsentation in gedruckter Form oder in privaten Lernplattformen teilen (z. B. Moodle, BlackBoard, Google Classroom, etc.)</a:t>
            </a:r>
            <a:endParaRPr sz="1400"/>
          </a:p>
          <a:p>
            <a:pPr indent="0" lvl="0" marL="0" rtl="0" algn="l">
              <a:spcBef>
                <a:spcPts val="1600"/>
              </a:spcBef>
              <a:spcAft>
                <a:spcPts val="0"/>
              </a:spcAft>
              <a:buNone/>
            </a:pPr>
            <a:r>
              <a:rPr lang="en-GB" sz="1400"/>
              <a:t>Wir bitten darum, Scribbr als Urheber für diese Ressource anzugeben.</a:t>
            </a:r>
            <a:endParaRPr sz="1400"/>
          </a:p>
          <a:p>
            <a:pPr indent="0" lvl="0" marL="0" rtl="0" algn="l">
              <a:spcBef>
                <a:spcPts val="1600"/>
              </a:spcBef>
              <a:spcAft>
                <a:spcPts val="1600"/>
              </a:spcAft>
              <a:buNone/>
            </a:pPr>
            <a:r>
              <a:rPr lang="en-GB" sz="1400"/>
              <a:t>Fragen oder Feedback? Schreiben Sie eine Email an annika@scribbr.com und wir melden uns bei Ihnen!</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25"/>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Was hat sich verändert?</a:t>
            </a:r>
            <a:endParaRPr/>
          </a:p>
        </p:txBody>
      </p:sp>
      <p:sp>
        <p:nvSpPr>
          <p:cNvPr id="88" name="Google Shape;88;p25"/>
          <p:cNvSpPr txBox="1"/>
          <p:nvPr>
            <p:ph idx="1" type="body"/>
          </p:nvPr>
        </p:nvSpPr>
        <p:spPr>
          <a:xfrm>
            <a:off x="934075" y="1152475"/>
            <a:ext cx="72000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en-GB"/>
              <a:t>Bessere Richtlinien zum Zitieren von Internetquellen </a:t>
            </a:r>
            <a:endParaRPr/>
          </a:p>
          <a:p>
            <a:pPr indent="-342900" lvl="0" marL="457200" rtl="0" algn="l">
              <a:lnSpc>
                <a:spcPct val="150000"/>
              </a:lnSpc>
              <a:spcBef>
                <a:spcPts val="0"/>
              </a:spcBef>
              <a:spcAft>
                <a:spcPts val="0"/>
              </a:spcAft>
              <a:buSzPts val="1800"/>
              <a:buChar char="●"/>
            </a:pPr>
            <a:r>
              <a:rPr lang="en-GB"/>
              <a:t>Verbesserte Richtlinien für eine inklusive und vorurteilsfreie Sprache</a:t>
            </a:r>
            <a:endParaRPr/>
          </a:p>
          <a:p>
            <a:pPr indent="-342900" lvl="0" marL="457200" rtl="0" algn="l">
              <a:lnSpc>
                <a:spcPct val="150000"/>
              </a:lnSpc>
              <a:spcBef>
                <a:spcPts val="0"/>
              </a:spcBef>
              <a:spcAft>
                <a:spcPts val="0"/>
              </a:spcAft>
              <a:buSzPts val="1800"/>
              <a:buChar char="●"/>
            </a:pPr>
            <a:r>
              <a:rPr lang="en-GB"/>
              <a:t>Formatierungsvorgaben speziell für Studierende </a:t>
            </a:r>
            <a:endParaRPr/>
          </a:p>
          <a:p>
            <a:pPr indent="-342900" lvl="0" marL="457200" rtl="0" algn="l">
              <a:lnSpc>
                <a:spcPct val="150000"/>
              </a:lnSpc>
              <a:spcBef>
                <a:spcPts val="0"/>
              </a:spcBef>
              <a:spcAft>
                <a:spcPts val="0"/>
              </a:spcAft>
              <a:buSzPts val="1800"/>
              <a:buChar char="●"/>
            </a:pPr>
            <a:r>
              <a:rPr lang="en-GB"/>
              <a:t>Geringe Änderungen bei Quellenangaben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6"/>
          <p:cNvSpPr txBox="1"/>
          <p:nvPr>
            <p:ph type="ctrTitle"/>
          </p:nvPr>
        </p:nvSpPr>
        <p:spPr>
          <a:xfrm>
            <a:off x="972008" y="1130675"/>
            <a:ext cx="72000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GB"/>
              <a:t>Quellenangaben und Verweise im Text</a:t>
            </a:r>
            <a:endParaRPr/>
          </a:p>
        </p:txBody>
      </p:sp>
      <p:sp>
        <p:nvSpPr>
          <p:cNvPr id="94" name="Google Shape;94;p26"/>
          <p:cNvSpPr txBox="1"/>
          <p:nvPr>
            <p:ph idx="1" type="subTitle"/>
          </p:nvPr>
        </p:nvSpPr>
        <p:spPr>
          <a:xfrm>
            <a:off x="972000" y="3220225"/>
            <a:ext cx="72000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GB"/>
              <a:t>7 wichtige Änderungen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7"/>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406400" lvl="0" marL="457200" rtl="0" algn="l">
              <a:spcBef>
                <a:spcPts val="0"/>
              </a:spcBef>
              <a:spcAft>
                <a:spcPts val="0"/>
              </a:spcAft>
              <a:buSzPts val="2800"/>
              <a:buAutoNum type="arabicPeriod"/>
            </a:pPr>
            <a:r>
              <a:rPr lang="en-GB"/>
              <a:t>Der Erscheinungsort muss nicht länger angegeben werden.</a:t>
            </a:r>
            <a:endParaRPr/>
          </a:p>
          <a:p>
            <a:pPr indent="0" lvl="0" marL="45720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0" name="Google Shape;100;p27"/>
          <p:cNvSpPr txBox="1"/>
          <p:nvPr>
            <p:ph idx="1" type="body"/>
          </p:nvPr>
        </p:nvSpPr>
        <p:spPr>
          <a:xfrm>
            <a:off x="934075" y="1661625"/>
            <a:ext cx="7200000" cy="29070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Müller, T. (2020). </a:t>
            </a:r>
            <a:r>
              <a:rPr i="1" lang="en-GB" sz="1400">
                <a:latin typeface="Times New Roman"/>
                <a:ea typeface="Times New Roman"/>
                <a:cs typeface="Times New Roman"/>
                <a:sym typeface="Times New Roman"/>
              </a:rPr>
              <a:t>Quellen nach APA zitieren</a:t>
            </a:r>
            <a:r>
              <a:rPr lang="en-GB" sz="1400">
                <a:latin typeface="Times New Roman"/>
                <a:ea typeface="Times New Roman"/>
                <a:cs typeface="Times New Roman"/>
                <a:sym typeface="Times New Roman"/>
              </a:rPr>
              <a:t> (7. Aufl.). </a:t>
            </a:r>
            <a:r>
              <a:rPr lang="en-GB" sz="1400">
                <a:highlight>
                  <a:srgbClr val="F4CCCC"/>
                </a:highlight>
                <a:latin typeface="Times New Roman"/>
                <a:ea typeface="Times New Roman"/>
                <a:cs typeface="Times New Roman"/>
                <a:sym typeface="Times New Roman"/>
              </a:rPr>
              <a:t>München, Deutschland</a:t>
            </a:r>
            <a:r>
              <a:rPr lang="en-GB" sz="1400">
                <a:latin typeface="Times New Roman"/>
                <a:ea typeface="Times New Roman"/>
                <a:cs typeface="Times New Roman"/>
                <a:sym typeface="Times New Roman"/>
              </a:rPr>
              <a:t>: Scribbr. </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Müller, T. (2020). </a:t>
            </a:r>
            <a:r>
              <a:rPr i="1" lang="en-GB" sz="1400">
                <a:latin typeface="Times New Roman"/>
                <a:ea typeface="Times New Roman"/>
                <a:cs typeface="Times New Roman"/>
                <a:sym typeface="Times New Roman"/>
              </a:rPr>
              <a:t>Quellen nach APA zitieren</a:t>
            </a:r>
            <a:r>
              <a:rPr lang="en-GB" sz="1400">
                <a:latin typeface="Times New Roman"/>
                <a:ea typeface="Times New Roman"/>
                <a:cs typeface="Times New Roman"/>
                <a:sym typeface="Times New Roman"/>
              </a:rPr>
              <a:t> (7. Aufl.). Scribbr.</a:t>
            </a:r>
            <a:endParaRPr>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8"/>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2.	Verweise im Text werden gekürzt.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06" name="Google Shape;106;p28"/>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(Müller</a:t>
            </a:r>
            <a:r>
              <a:rPr lang="en-GB" sz="1400">
                <a:latin typeface="Times New Roman"/>
                <a:ea typeface="Times New Roman"/>
                <a:cs typeface="Times New Roman"/>
                <a:sym typeface="Times New Roman"/>
              </a:rPr>
              <a:t>, </a:t>
            </a:r>
            <a:r>
              <a:rPr lang="en-GB" sz="1400">
                <a:highlight>
                  <a:srgbClr val="F4CCCC"/>
                </a:highlight>
                <a:latin typeface="Times New Roman"/>
                <a:ea typeface="Times New Roman"/>
                <a:cs typeface="Times New Roman"/>
                <a:sym typeface="Times New Roman"/>
              </a:rPr>
              <a:t>Neuer, Robben, &amp; Reus</a:t>
            </a:r>
            <a:r>
              <a:rPr lang="en-GB" sz="1400">
                <a:latin typeface="Times New Roman"/>
                <a:ea typeface="Times New Roman"/>
                <a:cs typeface="Times New Roman"/>
                <a:sym typeface="Times New Roman"/>
              </a:rPr>
              <a:t>,</a:t>
            </a:r>
            <a:r>
              <a:rPr lang="en-GB" sz="1400">
                <a:latin typeface="Times New Roman"/>
                <a:ea typeface="Times New Roman"/>
                <a:cs typeface="Times New Roman"/>
                <a:sym typeface="Times New Roman"/>
              </a:rPr>
              <a:t> 2020)</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(Müller </a:t>
            </a:r>
            <a:r>
              <a:rPr lang="en-GB" sz="1400">
                <a:highlight>
                  <a:srgbClr val="D9EAD3"/>
                </a:highlight>
                <a:latin typeface="Times New Roman"/>
                <a:ea typeface="Times New Roman"/>
                <a:cs typeface="Times New Roman"/>
                <a:sym typeface="Times New Roman"/>
              </a:rPr>
              <a:t>et al.</a:t>
            </a:r>
            <a:r>
              <a:rPr lang="en-GB" sz="1400">
                <a:latin typeface="Times New Roman"/>
                <a:ea typeface="Times New Roman"/>
                <a:cs typeface="Times New Roman"/>
                <a:sym typeface="Times New Roman"/>
              </a:rPr>
              <a:t>, 2020)</a:t>
            </a:r>
            <a:endParaRPr>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9"/>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3</a:t>
            </a:r>
            <a:r>
              <a:rPr lang="en-GB">
                <a:solidFill>
                  <a:schemeClr val="dk1"/>
                </a:solidFill>
              </a:rPr>
              <a:t>.	Bis zu 20 Auto</a:t>
            </a:r>
            <a:r>
              <a:rPr lang="en-GB">
                <a:solidFill>
                  <a:schemeClr val="dk1"/>
                </a:solidFill>
              </a:rPr>
              <a:t>r</a:t>
            </a:r>
            <a:r>
              <a:rPr lang="en-GB">
                <a:solidFill>
                  <a:schemeClr val="dk1"/>
                </a:solidFill>
              </a:rPr>
              <a:t>en bzw. Autorinnen  stehen im Literaturverzeichnis.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2" name="Google Shape;112;p29"/>
          <p:cNvSpPr txBox="1"/>
          <p:nvPr>
            <p:ph idx="1" type="body"/>
          </p:nvPr>
        </p:nvSpPr>
        <p:spPr>
          <a:xfrm>
            <a:off x="934075" y="1689225"/>
            <a:ext cx="7200000" cy="28794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Müller, T., Neuer, M, Robben, A., Reus, M., Götze, M. Alaba, D., </a:t>
            </a:r>
            <a:r>
              <a:rPr lang="en-GB" sz="1400">
                <a:highlight>
                  <a:srgbClr val="F4CCCC"/>
                </a:highlight>
                <a:latin typeface="Times New Roman"/>
                <a:ea typeface="Times New Roman"/>
                <a:cs typeface="Times New Roman"/>
                <a:sym typeface="Times New Roman"/>
              </a:rPr>
              <a:t>…</a:t>
            </a:r>
            <a:r>
              <a:rPr lang="en-GB" sz="1400">
                <a:latin typeface="Times New Roman"/>
                <a:ea typeface="Times New Roman"/>
                <a:cs typeface="Times New Roman"/>
                <a:sym typeface="Times New Roman"/>
              </a:rPr>
              <a:t> Hummels, M. (2020). </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Müller, T., Neuer, M, Robben, A., Reus, M., Götze, M. Alaba, D., Meier, L., </a:t>
            </a:r>
            <a:r>
              <a:rPr lang="en-GB" sz="1400">
                <a:highlight>
                  <a:srgbClr val="D9EAD3"/>
                </a:highlight>
                <a:latin typeface="Times New Roman"/>
                <a:ea typeface="Times New Roman"/>
                <a:cs typeface="Times New Roman"/>
                <a:sym typeface="Times New Roman"/>
              </a:rPr>
              <a:t>Lewis, F., Lee, L. H., Cox, G., Harris, H. L., Martin, P., Gonzalez, W. L., Hughes, W., Carter, D., Campbell, C., Baker, A. B., Flores, T., Gray, W. E., Green, G., …</a:t>
            </a:r>
            <a:r>
              <a:rPr lang="en-GB" sz="1400">
                <a:latin typeface="Times New Roman"/>
                <a:ea typeface="Times New Roman"/>
                <a:cs typeface="Times New Roman"/>
                <a:sym typeface="Times New Roman"/>
              </a:rPr>
              <a:t> Nelson, T. P. (2020).</a:t>
            </a:r>
            <a:endParaRPr>
              <a:latin typeface="Times New Roman"/>
              <a:ea typeface="Times New Roman"/>
              <a:cs typeface="Times New Roman"/>
              <a:sym typeface="Times New Roman"/>
            </a:endParaRPr>
          </a:p>
          <a:p>
            <a:pPr indent="0" lvl="0" marL="0" rtl="0" algn="l">
              <a:lnSpc>
                <a:spcPct val="150000"/>
              </a:lnSpc>
              <a:spcBef>
                <a:spcPts val="1600"/>
              </a:spcBef>
              <a:spcAft>
                <a:spcPts val="0"/>
              </a:spcAft>
              <a:buNone/>
            </a:pPr>
            <a:r>
              <a:t/>
            </a:r>
            <a:endParaRPr/>
          </a:p>
          <a:p>
            <a:pPr indent="0" lvl="0" marL="0" rtl="0" algn="l">
              <a:lnSpc>
                <a:spcPct val="150000"/>
              </a:lnSpc>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30"/>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5.	Webseiten zitieren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18" name="Google Shape;118;p30"/>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latin typeface="Times New Roman"/>
                <a:ea typeface="Times New Roman"/>
                <a:cs typeface="Times New Roman"/>
                <a:sym typeface="Times New Roman"/>
              </a:rPr>
              <a:t>Müller, T. (2020, 24. Januar). Quellen nach APA zitieren. </a:t>
            </a:r>
            <a:r>
              <a:rPr lang="en-GB" sz="1400">
                <a:highlight>
                  <a:srgbClr val="F4CCCC"/>
                </a:highlight>
                <a:latin typeface="Times New Roman"/>
                <a:ea typeface="Times New Roman"/>
                <a:cs typeface="Times New Roman"/>
                <a:sym typeface="Times New Roman"/>
              </a:rPr>
              <a:t>Abgerufen von</a:t>
            </a:r>
            <a:r>
              <a:rPr lang="en-GB" sz="1400">
                <a:latin typeface="Times New Roman"/>
                <a:ea typeface="Times New Roman"/>
                <a:cs typeface="Times New Roman"/>
                <a:sym typeface="Times New Roman"/>
              </a:rPr>
              <a:t> https://www.scribbr.de/quellen-nach-apa-zitieren</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latin typeface="Times New Roman"/>
                <a:ea typeface="Times New Roman"/>
                <a:cs typeface="Times New Roman"/>
                <a:sym typeface="Times New Roman"/>
              </a:rPr>
              <a:t>Müller, T. (2020, 24. Januar). </a:t>
            </a:r>
            <a:r>
              <a:rPr i="1" lang="en-GB" sz="1400">
                <a:highlight>
                  <a:srgbClr val="D9EAD3"/>
                </a:highlight>
                <a:latin typeface="Times New Roman"/>
                <a:ea typeface="Times New Roman"/>
                <a:cs typeface="Times New Roman"/>
                <a:sym typeface="Times New Roman"/>
              </a:rPr>
              <a:t>Quellen nach APA zitieren</a:t>
            </a:r>
            <a:r>
              <a:rPr lang="en-GB" sz="1400">
                <a:latin typeface="Times New Roman"/>
                <a:ea typeface="Times New Roman"/>
                <a:cs typeface="Times New Roman"/>
                <a:sym typeface="Times New Roman"/>
              </a:rPr>
              <a:t>. </a:t>
            </a:r>
            <a:r>
              <a:rPr lang="en-GB" sz="1400">
                <a:highlight>
                  <a:srgbClr val="D9EAD3"/>
                </a:highlight>
                <a:latin typeface="Times New Roman"/>
                <a:ea typeface="Times New Roman"/>
                <a:cs typeface="Times New Roman"/>
                <a:sym typeface="Times New Roman"/>
              </a:rPr>
              <a:t>Scribbr</a:t>
            </a:r>
            <a:r>
              <a:rPr lang="en-GB" sz="1400">
                <a:latin typeface="Times New Roman"/>
                <a:ea typeface="Times New Roman"/>
                <a:cs typeface="Times New Roman"/>
                <a:sym typeface="Times New Roman"/>
              </a:rPr>
              <a:t>. https://www.scribbr.de/quellen-nach-apa-zitieren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31"/>
          <p:cNvSpPr txBox="1"/>
          <p:nvPr>
            <p:ph type="title"/>
          </p:nvPr>
        </p:nvSpPr>
        <p:spPr>
          <a:xfrm>
            <a:off x="934075" y="445025"/>
            <a:ext cx="72000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dk1"/>
                </a:solidFill>
              </a:rPr>
              <a:t>4</a:t>
            </a:r>
            <a:r>
              <a:rPr lang="en-GB">
                <a:solidFill>
                  <a:schemeClr val="dk1"/>
                </a:solidFill>
              </a:rPr>
              <a:t>.	DOIs werden wie URLs formatiert.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4" name="Google Shape;124;p31"/>
          <p:cNvSpPr txBox="1"/>
          <p:nvPr>
            <p:ph idx="1" type="body"/>
          </p:nvPr>
        </p:nvSpPr>
        <p:spPr>
          <a:xfrm>
            <a:off x="934075" y="1418175"/>
            <a:ext cx="7200000" cy="31506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Clr>
                <a:schemeClr val="accent6"/>
              </a:buClr>
              <a:buSzPts val="1400"/>
              <a:buFont typeface="Times New Roman"/>
              <a:buChar char="✗"/>
            </a:pPr>
            <a:r>
              <a:rPr lang="en-GB" sz="1400">
                <a:highlight>
                  <a:srgbClr val="F4CCCC"/>
                </a:highlight>
                <a:latin typeface="Times New Roman"/>
                <a:ea typeface="Times New Roman"/>
                <a:cs typeface="Times New Roman"/>
                <a:sym typeface="Times New Roman"/>
              </a:rPr>
              <a:t>doi:</a:t>
            </a:r>
            <a:r>
              <a:rPr lang="en-GB" sz="1400">
                <a:latin typeface="Times New Roman"/>
                <a:ea typeface="Times New Roman"/>
                <a:cs typeface="Times New Roman"/>
                <a:sym typeface="Times New Roman"/>
              </a:rPr>
              <a:t> 10.1080/02626667.2018.1560449</a:t>
            </a:r>
            <a:endParaRPr sz="1400">
              <a:latin typeface="Times New Roman"/>
              <a:ea typeface="Times New Roman"/>
              <a:cs typeface="Times New Roman"/>
              <a:sym typeface="Times New Roman"/>
            </a:endParaRPr>
          </a:p>
          <a:p>
            <a:pPr indent="-317500" lvl="0" marL="457200" rtl="0" algn="l">
              <a:lnSpc>
                <a:spcPct val="150000"/>
              </a:lnSpc>
              <a:spcBef>
                <a:spcPts val="0"/>
              </a:spcBef>
              <a:spcAft>
                <a:spcPts val="0"/>
              </a:spcAft>
              <a:buClr>
                <a:schemeClr val="accent2"/>
              </a:buClr>
              <a:buSzPts val="1400"/>
              <a:buFont typeface="Times New Roman"/>
              <a:buChar char="✓"/>
            </a:pPr>
            <a:r>
              <a:rPr lang="en-GB" sz="1400">
                <a:highlight>
                  <a:srgbClr val="D9EAD3"/>
                </a:highlight>
                <a:latin typeface="Times New Roman"/>
                <a:ea typeface="Times New Roman"/>
                <a:cs typeface="Times New Roman"/>
                <a:sym typeface="Times New Roman"/>
              </a:rPr>
              <a:t>https://doi.org/</a:t>
            </a:r>
            <a:r>
              <a:rPr lang="en-GB" sz="1400">
                <a:latin typeface="Times New Roman"/>
                <a:ea typeface="Times New Roman"/>
                <a:cs typeface="Times New Roman"/>
                <a:sym typeface="Times New Roman"/>
              </a:rPr>
              <a:t>10.1080/02626667.2018.1560449</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cribbr">
  <a:themeElements>
    <a:clrScheme name="Simple Light">
      <a:dk1>
        <a:srgbClr val="202F66"/>
      </a:dk1>
      <a:lt1>
        <a:srgbClr val="FFFFFF"/>
      </a:lt1>
      <a:dk2>
        <a:srgbClr val="15204F"/>
      </a:dk2>
      <a:lt2>
        <a:srgbClr val="F9F9FB"/>
      </a:lt2>
      <a:accent1>
        <a:srgbClr val="FC5216"/>
      </a:accent1>
      <a:accent2>
        <a:srgbClr val="18CDBB"/>
      </a:accent2>
      <a:accent3>
        <a:srgbClr val="BE59BE"/>
      </a:accent3>
      <a:accent4>
        <a:srgbClr val="92C65A"/>
      </a:accent4>
      <a:accent5>
        <a:srgbClr val="FFC107"/>
      </a:accent5>
      <a:accent6>
        <a:srgbClr val="FF6562"/>
      </a:accent6>
      <a:hlink>
        <a:srgbClr val="1F80E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